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60_6748885.xml" ContentType="application/vnd.ms-powerpoint.comments+xml"/>
  <Override PartName="/ppt/notesSlides/notesSlide3.xml" ContentType="application/vnd.openxmlformats-officedocument.presentationml.notesSlide+xml"/>
  <Override PartName="/ppt/comments/modernComment_159_753F55C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42_2B2CF2D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3_C625029D.xml" ContentType="application/vnd.ms-powerpoint.comments+xml"/>
  <Override PartName="/ppt/notesSlides/notesSlide9.xml" ContentType="application/vnd.openxmlformats-officedocument.presentationml.notesSlide+xml"/>
  <Override PartName="/ppt/comments/modernComment_161_F4D68CB9.xml" ContentType="application/vnd.ms-powerpoint.comments+xml"/>
  <Override PartName="/ppt/notesSlides/notesSlide10.xml" ContentType="application/vnd.openxmlformats-officedocument.presentationml.notesSlide+xml"/>
  <Override PartName="/ppt/comments/modernComment_136_CA714A42.xml" ContentType="application/vnd.ms-powerpoint.comments+xml"/>
  <Override PartName="/ppt/notesSlides/notesSlide11.xml" ContentType="application/vnd.openxmlformats-officedocument.presentationml.notesSlide+xml"/>
  <Override PartName="/ppt/comments/modernComment_147_8E26512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51_341877F4.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8_7D1782E1.xml" ContentType="application/vnd.ms-powerpoint.comments+xml"/>
  <Override PartName="/ppt/notesSlides/notesSlide16.xml" ContentType="application/vnd.openxmlformats-officedocument.presentationml.notesSlide+xml"/>
  <Override PartName="/ppt/comments/modernComment_109_979B11AF.xml" ContentType="application/vnd.ms-powerpoint.comments+xml"/>
  <Override PartName="/ppt/notesSlides/notesSlide17.xml" ContentType="application/vnd.openxmlformats-officedocument.presentationml.notesSlide+xml"/>
  <Override PartName="/ppt/comments/modernComment_140_A098F941.xml" ContentType="application/vnd.ms-powerpoint.comments+xml"/>
  <Override PartName="/ppt/notesSlides/notesSlide18.xml" ContentType="application/vnd.openxmlformats-officedocument.presentationml.notesSlide+xml"/>
  <Override PartName="/ppt/comments/modernComment_145_21FED4B1.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4C_2832D040.xml" ContentType="application/vnd.ms-powerpoint.comments+xml"/>
  <Override PartName="/ppt/notesSlides/notesSlide21.xml" ContentType="application/vnd.openxmlformats-officedocument.presentationml.notesSlide+xml"/>
  <Override PartName="/ppt/comments/modernComment_143_F59E095E.xml" ContentType="application/vnd.ms-powerpoint.comments+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52" r:id="rId3"/>
    <p:sldId id="345" r:id="rId4"/>
    <p:sldId id="309" r:id="rId5"/>
    <p:sldId id="258" r:id="rId6"/>
    <p:sldId id="322" r:id="rId7"/>
    <p:sldId id="311" r:id="rId8"/>
    <p:sldId id="259" r:id="rId9"/>
    <p:sldId id="353" r:id="rId10"/>
    <p:sldId id="310" r:id="rId11"/>
    <p:sldId id="327" r:id="rId12"/>
    <p:sldId id="351" r:id="rId13"/>
    <p:sldId id="337" r:id="rId14"/>
    <p:sldId id="317" r:id="rId15"/>
    <p:sldId id="264" r:id="rId16"/>
    <p:sldId id="265" r:id="rId17"/>
    <p:sldId id="320" r:id="rId18"/>
    <p:sldId id="325" r:id="rId19"/>
    <p:sldId id="330" r:id="rId20"/>
    <p:sldId id="332" r:id="rId21"/>
    <p:sldId id="323" r:id="rId22"/>
    <p:sldId id="33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C7CF20-689D-0F4C-08A0-4A81BA034402}" name="Shin,Yuseung" initials="S" userId="S::yuseungshin@ufl.edu::65a70142-e24d-405b-9242-7a207eb097f0" providerId="AD"/>
  <p188:author id="{6B65D525-B5C4-5CE8-BDCA-50673C0FC0A8}" name="Cromwell, Lindsey N. Aman" initials="LC" userId="S::lindsey.aman@ufl.edu::8825d80d-0a2e-4082-8468-a7db820d0c6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A4310"/>
    <a:srgbClr val="002060"/>
    <a:srgbClr val="0000FF"/>
    <a:srgbClr val="990000"/>
    <a:srgbClr val="005900"/>
    <a:srgbClr val="0D1618"/>
    <a:srgbClr val="8FAADC"/>
    <a:srgbClr val="FFC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51" autoAdjust="0"/>
    <p:restoredTop sz="86945" autoAdjust="0"/>
  </p:normalViewPr>
  <p:slideViewPr>
    <p:cSldViewPr snapToGrid="0">
      <p:cViewPr varScale="1">
        <p:scale>
          <a:sx n="87" d="100"/>
          <a:sy n="87" d="100"/>
        </p:scale>
        <p:origin x="1992" y="8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3_C625029D.xml><?xml version="1.0" encoding="utf-8"?>
<p188:cmLst xmlns:a="http://schemas.openxmlformats.org/drawingml/2006/main" xmlns:r="http://schemas.openxmlformats.org/officeDocument/2006/relationships" xmlns:p188="http://schemas.microsoft.com/office/powerpoint/2018/8/main">
  <p188:cm id="{1C5DCE0D-F4B2-46EC-B0DB-3A04641EA3CB}" authorId="{A8C7CF20-689D-0F4C-08A0-4A81BA034402}" created="2024-05-29T21:37:40.887">
    <pc:sldMkLst xmlns:pc="http://schemas.microsoft.com/office/powerpoint/2013/main/command">
      <pc:docMk/>
      <pc:sldMk cId="3324314269" sldId="259"/>
    </pc:sldMkLst>
    <p188:txBody>
      <a:bodyPr/>
      <a:lstStyle/>
      <a:p>
        <a:r>
          <a:rPr lang="en-US"/>
          <a:t>To emphasize scouring is not at Florida springs, you can probably add the same scouring figure on spring photo and put cross on it (like I edited your slide)</a:t>
        </a:r>
      </a:p>
    </p188:txBody>
  </p188:cm>
</p188:cmLst>
</file>

<file path=ppt/comments/modernComment_108_7D1782E1.xml><?xml version="1.0" encoding="utf-8"?>
<p188:cmLst xmlns:a="http://schemas.openxmlformats.org/drawingml/2006/main" xmlns:r="http://schemas.openxmlformats.org/officeDocument/2006/relationships" xmlns:p188="http://schemas.microsoft.com/office/powerpoint/2018/8/main">
  <p188:cm id="{3CB0559A-DFCA-42FD-BD94-67A25C670989}" authorId="{A8C7CF20-689D-0F4C-08A0-4A81BA034402}" created="2024-05-29T21:46:52.051">
    <ac:deMkLst xmlns:ac="http://schemas.microsoft.com/office/drawing/2013/main/command">
      <pc:docMk xmlns:pc="http://schemas.microsoft.com/office/powerpoint/2013/main/command"/>
      <pc:sldMk xmlns:pc="http://schemas.microsoft.com/office/powerpoint/2013/main/command" cId="2098692833" sldId="264"/>
      <ac:grpSpMk id="24" creationId="{68F3F5A4-C9B9-F42A-2D43-B052BBEA4948}"/>
    </ac:deMkLst>
    <p188:txBody>
      <a:bodyPr/>
      <a:lstStyle/>
      <a:p>
        <a:r>
          <a:rPr lang="en-US"/>
          <a:t>Not sure you need second figure of ER - it is not showing certain trend</a:t>
        </a:r>
      </a:p>
    </p188:txBody>
  </p188:cm>
</p188:cmLst>
</file>

<file path=ppt/comments/modernComment_109_979B11AF.xml><?xml version="1.0" encoding="utf-8"?>
<p188:cmLst xmlns:a="http://schemas.openxmlformats.org/drawingml/2006/main" xmlns:r="http://schemas.openxmlformats.org/officeDocument/2006/relationships" xmlns:p188="http://schemas.microsoft.com/office/powerpoint/2018/8/main">
  <p188:cm id="{BCD2E7BE-3EDD-4641-A05B-C38FA9224B7F}" authorId="{A8C7CF20-689D-0F4C-08A0-4A81BA034402}" created="2024-05-29T21:47:16.610">
    <pc:sldMkLst xmlns:pc="http://schemas.microsoft.com/office/powerpoint/2013/main/command">
      <pc:docMk/>
      <pc:sldMk cId="2543522223" sldId="265"/>
    </pc:sldMkLst>
    <p188:txBody>
      <a:bodyPr/>
      <a:lstStyle/>
      <a:p>
        <a:r>
          <a:rPr lang="en-US"/>
          <a:t>Title in one line?</a:t>
        </a:r>
      </a:p>
    </p188:txBody>
  </p188:cm>
</p188:cmLst>
</file>

<file path=ppt/comments/modernComment_136_CA714A42.xml><?xml version="1.0" encoding="utf-8"?>
<p188:cmLst xmlns:a="http://schemas.openxmlformats.org/drawingml/2006/main" xmlns:r="http://schemas.openxmlformats.org/officeDocument/2006/relationships" xmlns:p188="http://schemas.microsoft.com/office/powerpoint/2018/8/main">
  <p188:cm id="{69F2ED73-9315-4AAE-99BF-87F49CFFD307}" authorId="{A8C7CF20-689D-0F4C-08A0-4A81BA034402}" created="2024-05-29T21:41:01.620">
    <ac:deMkLst xmlns:ac="http://schemas.microsoft.com/office/drawing/2013/main/command">
      <pc:docMk xmlns:pc="http://schemas.microsoft.com/office/powerpoint/2013/main/command"/>
      <pc:sldMk xmlns:pc="http://schemas.microsoft.com/office/powerpoint/2013/main/command" cId="3396422210" sldId="310"/>
      <ac:spMk id="5" creationId="{73E5F58D-B28F-790C-72FC-AA7CF979EC54}"/>
    </ac:deMkLst>
    <p188:txBody>
      <a:bodyPr/>
      <a:lstStyle/>
      <a:p>
        <a:r>
          <a:rPr lang="en-US"/>
          <a:t>It would be better to use animation for first hypothesis, too, because there are too many text at first to read. You can show first hypothesis when you mention about it.</a:t>
        </a:r>
      </a:p>
    </p188:txBody>
  </p188:cm>
</p188:cmLst>
</file>

<file path=ppt/comments/modernComment_140_A098F941.xml><?xml version="1.0" encoding="utf-8"?>
<p188:cmLst xmlns:a="http://schemas.openxmlformats.org/drawingml/2006/main" xmlns:r="http://schemas.openxmlformats.org/officeDocument/2006/relationships" xmlns:p188="http://schemas.microsoft.com/office/powerpoint/2018/8/main">
  <p188:cm id="{1A0A005F-DF68-4BBC-93DC-5C2781785033}" authorId="{A8C7CF20-689D-0F4C-08A0-4A81BA034402}" created="2024-05-29T21:50:03.721">
    <ac:deMkLst xmlns:ac="http://schemas.microsoft.com/office/drawing/2013/main/command">
      <pc:docMk xmlns:pc="http://schemas.microsoft.com/office/powerpoint/2013/main/command"/>
      <pc:sldMk xmlns:pc="http://schemas.microsoft.com/office/powerpoint/2013/main/command" cId="2694379841" sldId="320"/>
      <ac:grpSpMk id="27" creationId="{FE6DF2CD-36AA-A0BC-AE24-B4C03B096BF1}"/>
    </ac:deMkLst>
    <p188:txBody>
      <a:bodyPr/>
      <a:lstStyle/>
      <a:p>
        <a:r>
          <a:rPr lang="en-US"/>
          <a:t>The regression line doesn't look significant. If they are significant, put statistics there (R2, p-value). If not, better to remove the trendline. 
It looks clear with the effect of reversal frequency on ER recovery, but not for GPP, so not saying that GPP recovery takes longer time with increasing stage.</a:t>
        </a:r>
      </a:p>
    </p188:txBody>
  </p188:cm>
</p188:cmLst>
</file>

<file path=ppt/comments/modernComment_142_2B2CF2D5.xml><?xml version="1.0" encoding="utf-8"?>
<p188:cmLst xmlns:a="http://schemas.openxmlformats.org/drawingml/2006/main" xmlns:r="http://schemas.openxmlformats.org/officeDocument/2006/relationships" xmlns:p188="http://schemas.microsoft.com/office/powerpoint/2018/8/main">
  <p188:cm id="{1C1FCB7A-E717-4276-A603-E1959691F59A}" authorId="{6B65D525-B5C4-5CE8-BDCA-50673C0FC0A8}" created="2024-05-30T13:11:02.077">
    <ac:deMkLst xmlns:ac="http://schemas.microsoft.com/office/drawing/2013/main/command">
      <pc:docMk xmlns:pc="http://schemas.microsoft.com/office/powerpoint/2013/main/command"/>
      <pc:sldMk xmlns:pc="http://schemas.microsoft.com/office/powerpoint/2013/main/command" cId="724366037" sldId="322"/>
      <ac:spMk id="2" creationId="{06F6E169-4D8A-6BFB-47DA-7DE98CDB73D8}"/>
    </ac:deMkLst>
    <p188:txBody>
      <a:bodyPr/>
      <a:lstStyle/>
      <a:p>
        <a:r>
          <a:rPr lang="en-US"/>
          <a:t>Great addition</a:t>
        </a:r>
      </a:p>
    </p188:txBody>
  </p188:cm>
</p188:cmLst>
</file>

<file path=ppt/comments/modernComment_143_F59E095E.xml><?xml version="1.0" encoding="utf-8"?>
<p188:cmLst xmlns:a="http://schemas.openxmlformats.org/drawingml/2006/main" xmlns:r="http://schemas.openxmlformats.org/officeDocument/2006/relationships" xmlns:p188="http://schemas.microsoft.com/office/powerpoint/2018/8/main">
  <p188:cm id="{2EB88516-AF88-4B81-BBB6-216335675793}" authorId="{A8C7CF20-689D-0F4C-08A0-4A81BA034402}" created="2024-05-29T21:54:29.959">
    <pc:sldMkLst xmlns:pc="http://schemas.microsoft.com/office/powerpoint/2013/main/command">
      <pc:docMk/>
      <pc:sldMk cId="4120775006" sldId="323"/>
    </pc:sldMkLst>
    <p188:txBody>
      <a:bodyPr/>
      <a:lstStyle/>
      <a:p>
        <a:r>
          <a:rPr lang="en-US"/>
          <a:t>Gradient was named as disturbance regime, so may be better to keep disturbance regime on the gradient and add text like "~metabolic stability"</a:t>
        </a:r>
      </a:p>
    </p188:txBody>
  </p188:cm>
  <p188:cm id="{D0986213-5FD4-4E7A-8910-B5AC2EF7B04E}" authorId="{6B65D525-B5C4-5CE8-BDCA-50673C0FC0A8}" created="2024-05-30T13:09:28.956">
    <ac:deMkLst xmlns:ac="http://schemas.microsoft.com/office/drawing/2013/main/command">
      <pc:docMk xmlns:pc="http://schemas.microsoft.com/office/powerpoint/2013/main/command"/>
      <pc:sldMk xmlns:pc="http://schemas.microsoft.com/office/powerpoint/2013/main/command" cId="4120775006" sldId="323"/>
      <ac:spMk id="28" creationId="{F60E4E78-88F1-B995-42F6-AADCC4628E9E}"/>
    </ac:deMkLst>
    <p188:txBody>
      <a:bodyPr/>
      <a:lstStyle/>
      <a:p>
        <a:r>
          <a:rPr lang="en-US"/>
          <a:t>Rum Island Spring (if you want to stay consistent within your presentation)</a:t>
        </a:r>
      </a:p>
    </p188:txBody>
  </p188:cm>
</p188:cmLst>
</file>

<file path=ppt/comments/modernComment_145_21FED4B1.xml><?xml version="1.0" encoding="utf-8"?>
<p188:cmLst xmlns:a="http://schemas.openxmlformats.org/drawingml/2006/main" xmlns:r="http://schemas.openxmlformats.org/officeDocument/2006/relationships" xmlns:p188="http://schemas.microsoft.com/office/powerpoint/2018/8/main">
  <p188:cm id="{3A03A5A5-BA8C-400C-9E91-CEFC16F56B49}" authorId="{A8C7CF20-689D-0F4C-08A0-4A81BA034402}" created="2024-05-29T21:51:04.039">
    <pc:sldMkLst xmlns:pc="http://schemas.microsoft.com/office/powerpoint/2013/main/command">
      <pc:docMk/>
      <pc:sldMk cId="570348721" sldId="325"/>
    </pc:sldMkLst>
    <p188:txBody>
      <a:bodyPr/>
      <a:lstStyle/>
      <a:p>
        <a:r>
          <a:rPr lang="en-US"/>
          <a:t>You need to explain what dots and density indicate. And may need gradient axis title.</a:t>
        </a:r>
      </a:p>
    </p188:txBody>
  </p188:cm>
</p188:cmLst>
</file>

<file path=ppt/comments/modernComment_147_8E265122.xml><?xml version="1.0" encoding="utf-8"?>
<p188:cmLst xmlns:a="http://schemas.openxmlformats.org/drawingml/2006/main" xmlns:r="http://schemas.openxmlformats.org/officeDocument/2006/relationships" xmlns:p188="http://schemas.microsoft.com/office/powerpoint/2018/8/main">
  <p188:cm id="{2C5DB01D-0EAF-4DEC-8632-1BEA077C1507}" authorId="{A8C7CF20-689D-0F4C-08A0-4A81BA034402}" created="2024-05-29T21:42:51.547">
    <pc:sldMkLst xmlns:pc="http://schemas.microsoft.com/office/powerpoint/2013/main/command">
      <pc:docMk/>
      <pc:sldMk cId="2384875810" sldId="327"/>
    </pc:sldMkLst>
    <p188:txBody>
      <a:bodyPr/>
      <a:lstStyle/>
      <a:p>
        <a:r>
          <a:rPr lang="en-US"/>
          <a:t>Not sure you need gradient of one-station days, it's confusing because it looks like you change the meaning of the gradient (I know it's not) but numbers does not match with the gradient. If you want to put percentage, you can use the original frequency gradient and put percentages next to site names.</a:t>
        </a:r>
      </a:p>
    </p188:txBody>
  </p188:cm>
</p188:cmLst>
</file>

<file path=ppt/comments/modernComment_14C_2832D040.xml><?xml version="1.0" encoding="utf-8"?>
<p188:cmLst xmlns:a="http://schemas.openxmlformats.org/drawingml/2006/main" xmlns:r="http://schemas.openxmlformats.org/officeDocument/2006/relationships" xmlns:p188="http://schemas.microsoft.com/office/powerpoint/2018/8/main">
  <p188:cm id="{C4676182-6734-47C0-8A94-98B589BC3BF8}" authorId="{A8C7CF20-689D-0F4C-08A0-4A81BA034402}" created="2024-05-29T21:52:54.209">
    <pc:sldMkLst xmlns:pc="http://schemas.microsoft.com/office/powerpoint/2013/main/command">
      <pc:docMk/>
      <pc:sldMk cId="674418752" sldId="332"/>
    </pc:sldMkLst>
    <p188:txBody>
      <a:bodyPr/>
      <a:lstStyle/>
      <a:p>
        <a:r>
          <a:rPr lang="en-US"/>
          <a:t>I think it's better to have H2a and H2b together in this slide, and just H1 in pervious slide and H3 in next slide only. </a:t>
        </a:r>
      </a:p>
    </p188:txBody>
  </p188:cm>
</p188:cmLst>
</file>

<file path=ppt/comments/modernComment_151_341877F4.xml><?xml version="1.0" encoding="utf-8"?>
<p188:cmLst xmlns:a="http://schemas.openxmlformats.org/drawingml/2006/main" xmlns:r="http://schemas.openxmlformats.org/officeDocument/2006/relationships" xmlns:p188="http://schemas.microsoft.com/office/powerpoint/2018/8/main">
  <p188:cm id="{4D56A032-6E23-4125-B785-3122A0A603F5}" authorId="{A8C7CF20-689D-0F4C-08A0-4A81BA034402}" created="2024-05-29T21:44:52.966">
    <pc:sldMkLst xmlns:pc="http://schemas.microsoft.com/office/powerpoint/2013/main/command">
      <pc:docMk/>
      <pc:sldMk cId="874018804" sldId="337"/>
    </pc:sldMkLst>
    <p188:txBody>
      <a:bodyPr/>
      <a:lstStyle/>
      <a:p>
        <a:r>
          <a:rPr lang="en-US"/>
          <a:t>ER is negative, but for slope estimation, you use |ER|, I guess. And you use |ER| in later part, too. So for boxplot, it would be better to use |ER| to reduce confusion.
And the gradient may need axis title as people easily forget things.</a:t>
        </a:r>
      </a:p>
    </p188:txBody>
  </p188:cm>
</p188:cmLst>
</file>

<file path=ppt/comments/modernComment_159_753F55C4.xml><?xml version="1.0" encoding="utf-8"?>
<p188:cmLst xmlns:a="http://schemas.openxmlformats.org/drawingml/2006/main" xmlns:r="http://schemas.openxmlformats.org/officeDocument/2006/relationships" xmlns:p188="http://schemas.microsoft.com/office/powerpoint/2018/8/main">
  <p188:cm id="{95B8F1CF-1969-4A23-9AB3-C3ADF1C27F09}" authorId="{A8C7CF20-689D-0F4C-08A0-4A81BA034402}" created="2024-05-29T21:36:44.183">
    <pc:sldMkLst xmlns:pc="http://schemas.microsoft.com/office/powerpoint/2013/main/command">
      <pc:docMk/>
      <pc:sldMk cId="1967084996" sldId="345"/>
    </pc:sldMkLst>
    <p188:txBody>
      <a:bodyPr/>
      <a:lstStyle/>
      <a:p>
        <a:r>
          <a:rPr lang="en-US"/>
          <a:t>I think this slide include too many information as you try to cover all factors. I would suggest just mentioning about flow effect on stream metabolism (so, just flow on dashed line and following effects on each side e.g., reduced light due to stage increase and turbidity, input of organic matter). But of course don't change if this is too much to work now.
Some minor comments:
Canopy would be the energy (or probably subset of light availability)
Not sure temperature applies here because energy generally means solar energy
Just flow, not flow velocity, would be appropriate as there are multiple effects of flow
Flow would need to be on the dashed line as it influence both energy and organic matters, probably instead of disturbance (as I guess you normally use disturbance as flow disturbance)</a:t>
        </a:r>
      </a:p>
    </p188:txBody>
  </p188:cm>
</p188:cmLst>
</file>

<file path=ppt/comments/modernComment_160_6748885.xml><?xml version="1.0" encoding="utf-8"?>
<p188:cmLst xmlns:a="http://schemas.openxmlformats.org/drawingml/2006/main" xmlns:r="http://schemas.openxmlformats.org/officeDocument/2006/relationships" xmlns:p188="http://schemas.microsoft.com/office/powerpoint/2018/8/main">
  <p188:cm id="{F734DE1C-0D03-445A-9E54-8D0D784242CA}" authorId="{A8C7CF20-689D-0F4C-08A0-4A81BA034402}" created="2024-05-29T21:29:16.069">
    <ac:deMkLst xmlns:ac="http://schemas.microsoft.com/office/drawing/2013/main/command">
      <pc:docMk xmlns:pc="http://schemas.microsoft.com/office/powerpoint/2013/main/command"/>
      <pc:sldMk xmlns:pc="http://schemas.microsoft.com/office/powerpoint/2013/main/command" cId="108300421" sldId="352"/>
      <ac:spMk id="8" creationId="{7D770397-DDE2-6F13-B87C-639E5E1FA9C4}"/>
    </ac:deMkLst>
    <p188:txBody>
      <a:bodyPr/>
      <a:lstStyle/>
      <a:p>
        <a:r>
          <a:rPr lang="en-US"/>
          <a:t>GPP = P, ER = R (I moved the boxes)
May need to relabel the y-axis of Odum's graph (you can orally explain about those, but better to just show it in text)</a:t>
        </a:r>
      </a:p>
    </p188:txBody>
  </p188:cm>
  <p188:cm id="{029D7DE2-059D-4E62-85D6-05E52F9461D6}" authorId="{6B65D525-B5C4-5CE8-BDCA-50673C0FC0A8}" created="2024-05-30T13:10:30.188">
    <ac:deMkLst xmlns:ac="http://schemas.microsoft.com/office/drawing/2013/main/command">
      <pc:docMk xmlns:pc="http://schemas.microsoft.com/office/powerpoint/2013/main/command"/>
      <pc:sldMk xmlns:pc="http://schemas.microsoft.com/office/powerpoint/2013/main/command" cId="108300421" sldId="352"/>
      <ac:spMk id="7" creationId="{99745596-6D77-433E-A607-6A88EC28EADF}"/>
    </ac:deMkLst>
    <p188:txBody>
      <a:bodyPr/>
      <a:lstStyle/>
      <a:p>
        <a:r>
          <a:rPr lang="en-US"/>
          <a:t>Potentially consider capitalizing the green and red words or lowercasing productivity for consistency</a:t>
        </a:r>
      </a:p>
    </p188:txBody>
  </p188:cm>
</p188:cmLst>
</file>

<file path=ppt/comments/modernComment_161_F4D68CB9.xml><?xml version="1.0" encoding="utf-8"?>
<p188:cmLst xmlns:a="http://schemas.openxmlformats.org/drawingml/2006/main" xmlns:r="http://schemas.openxmlformats.org/officeDocument/2006/relationships" xmlns:p188="http://schemas.microsoft.com/office/powerpoint/2018/8/main">
  <p188:cm id="{00329DC8-41A4-43C0-88C4-6254BDFB4233}" authorId="{A8C7CF20-689D-0F4C-08A0-4A81BA034402}" created="2024-05-29T21:39:33.633">
    <ac:deMkLst xmlns:ac="http://schemas.microsoft.com/office/drawing/2013/main/command">
      <pc:docMk xmlns:pc="http://schemas.microsoft.com/office/powerpoint/2013/main/command"/>
      <pc:sldMk xmlns:pc="http://schemas.microsoft.com/office/powerpoint/2013/main/command" cId="4107701433" sldId="353"/>
      <ac:spMk id="16" creationId="{2F3DE8F0-2342-7273-4C9E-6B2F423440D5}"/>
    </ac:deMkLst>
    <p188:txBody>
      <a:bodyPr/>
      <a:lstStyle/>
      <a:p>
        <a:r>
          <a:rPr lang="en-US"/>
          <a:t>Title in one line?
And you would need to explain the direction of gradient (from non-disturbed to frequently disturbed)</a:t>
        </a:r>
      </a:p>
    </p188:txBody>
  </p188:cm>
  <p188:cm id="{9E8523B9-2FF7-45E7-91C1-E1212F226CB4}" authorId="{6B65D525-B5C4-5CE8-BDCA-50673C0FC0A8}" created="2024-05-30T13:13:44.507">
    <ac:deMkLst xmlns:ac="http://schemas.microsoft.com/office/drawing/2013/main/command">
      <pc:docMk xmlns:pc="http://schemas.microsoft.com/office/powerpoint/2013/main/command"/>
      <pc:sldMk xmlns:pc="http://schemas.microsoft.com/office/powerpoint/2013/main/command" cId="4107701433" sldId="353"/>
      <ac:grpSpMk id="21" creationId="{CE3EA66C-7754-737D-3E04-C35A243DB775}"/>
    </ac:deMkLst>
    <p188:txBody>
      <a:bodyPr/>
      <a:lstStyle/>
      <a:p>
        <a:r>
          <a:rPr lang="en-US"/>
          <a:t>You have a little inset figure for each of the other springs, maybe that one photo of the clear water and the brown water below the surface could be cool to add for rum island? Also I really like adding white borders to pictures when I overlap to make them stand out. Up to you</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6:53.08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146 2600,'0'3,"-3"-1,-2-6,1-5,0-8,-6-5,0-1,0-2,2 1,3 1,2 1,2 1,0-4,1 0,-3 0,-1 1,-3 1,-1 1,1 1,2 0,2 1,1 0,1-1,1-2,0-2,0 0,1 1,3 1,4-3,5 0,-1 1,6-3,3 1,-3-3,0 4,0 3,0-1,1-1,0 1,-2 1,-5 1,-11 0,-13 5,-4 1,-6 3,-7 5,-2 3,2-1,4-4,4 2,6-3,1 1,3-2,4-1,-1-3,2-2,0-1,3-1,1-1,1 0,1 0,0 1,0-1,4 0,5 4,3 1,1 0,1 2,2 5,2 2,1 4,0-2,2 0,0-3,-1-2,-2-5,1-2,-1-2,-1-1,-4-1,0 3,2 1,-3 1,-3-2,-2 0,-4-1,2-4,0-2,0 0,1-2,4-1,4 1,-1 2,-3 2,1 1,2 0,-1 2,0 3,-1 2,-3-5,1 3,-1-1,1 4,6 0,5 2,2 1,-3-2,2-6,2-6,-4-3,-5 0,-1 2,-3 1,-3 2,0 0,0 2,2 1,-1-1,2 1,-1 0,1 3,0 2,1 2,-1 1,4-1,4-6,2 1,-2-1,-1 4,0-3,1 1,-3-3,0-5,0 2,2 1,4 4,-1 2,0 0,-1 3,-10 4,-13 2,-28 11,-14 7,-21 10,-6 3,9-1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29.556"/>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486 1096,'4'0,"1"-11,-8-13,-20-24,-20-18,-17-8,-12-1,-5 4,5 8,14 7,16 10,17 6,11 6,9 2,5 3,6 6,5 4,1 1,2 1,2 3,2-3,1-6,1-2,11-4,11-1,8-5,3 0,3 1,-1 1,-3 2,-7 3,-11 13,-18 16,-19 22,-16 20,-15 22,-6 5,2 6,6-4,2-7,6-11,4-7,5-9,5-4,4 0,4 0,1-1,2 0,0 2,0 1,0 2,6-2,6 4,8-3,0-3,0 0,0-4,-1-2,1-6,-4-4,-1-1,4 3,-2 3,3-1,2 1,-4-1,-1 0,0-4,1-5,-4-9,-4-11,-4-9,-3-11,-2-5,-5 0,-6-2,-1 1,1 3,3 3,1 3,2 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04.11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 2699,'0'4,"4"0,4 1,4-5,4-6,3-4,1-6,1 2,-3-2,-1-1,0 3,0-1,-2 0,-4-2,-3-1,-4-1,-2-1,-2-4,0-1,-1 0,0 0,0 2,1 1,0-3,-1 0,1 0,0-3,-3 1,-2 0,1 3,0 1,-6-3,0-3,0-1,-1 5,-6-3,-3-1,2 1,3 2,2 5,-2 3,0 5,1-4,4-1,3-1,3-1,2-1,1 0,1 0,1 0,0 0,-1 1,4-1,1 1,0-1,2 1,3-4,1-2,-2 2,-3-1,-2-1,-2-1,-1 2,0 0,-2 2,1 1,-1 1,1 1,0-1,0 1,-1 0,1-1,0 1,0 0,0 0,0-1,0-3,0-1,0 0,0 1,0 1,0-3,4-3,1-1,3 2,0 1,6-1,4 1,-1 1,-4 2,0 1,-2 1,0 1,-2 1,-2 0,-2 0,-3-1,-1 1,0 0,-2-1,1 1,-4-1,-1 1,-3 3,-4 1,0 0,2-1,3-1,3-1,1 0,2-1,5 3,1 1,3-1,4 0,4-1,2 2,2 1,0 0,1-2,-3-1,-2-1,1 2,-3 2,-4-2,0 0,-2-1,2-5,-2-1,-1-1,-3 1,-1 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07.10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367 0,'-4'0,"0"4,0 4,0 8,2 4,0 7,1 1,1 4,0-1,0 2,0-2,0-2,1-3,-1-2,7-2,2-1,0-1,1 4,4 0,1 1,3-2,1 0,5-1,1-1,4 0,-3 0,0-4,1-2,-3 1,0 1,-2 1,0 1,-5 0,-5 1,-4 1,-4-1,-2 1,-2 0,-1 3,-3 5,-5 4,-1 0,-2-5,-2-5,0-2,0-1,2-1,0-4,-2 4,-2 0,2 2,0 0,-2 1,-1-1,3 0,-1-4,-1 3,-1 0,-1 2,3-1,-1 1,1-1,-3 4,4 0,-1 4,0-1,-2 7,2-1,4-1,4-3,3-4,2-2,1-2,2-2,-1 0,1 0,0 7,3 2,0 0,1-1,2-6,0-3,-1-2,-1 1,-2 0,5 1,2 0,-1 1,-2 0,-2 0,-2 1,-2-1,0 1,-1 0,-1-1,1 1,-1-1,1 4,-4 1,-1 0,-3-1,-3-1,-4-4,0-2,1-1,-2 1,-5-3,-6 4,-5 1,-8 2,-4 4,2-2,5-2,5-4,8-6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31.60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0 863,'0'3,"11"9,13 1,7 3,15 2,6-2,6-4,-1-4,-6-4,-5-12,-10-15,-5-8,-7-5,-8-4,-6-2,-5 3,-4 1,-2 4,3 0,1 3,0-1,0 2,-1 3,-1 1,-1 3,1-5,-1-2,-7 1,-3-2,-6 2,0 1,-2 2,3 3,1 4,2 3,3-3,4-3,2 1,2-1,1 0,4 0,4 1,5 4,4 4,5 1,3 3,4 3,1 3,-1 1,-10 4,-11 10,-10 16,-6 11,0 8,0 11,2 2,2 2,2-3,1-9,0-8,2-5,-1-5,-3-1,-1-2,-1 0,2 3,1 3,0-1,1-4,1-2,0-3,0 1,0 0,-10-4,-18-7,-21-5,-13-5,-9-2,-1-3,13-4,9-9,13-12,17-6,11-1,15-5,5 0,6-1,-2 3,-2 0,-4 3,-3 0,-3 1,-1 0,-2 1,3 2,1 3,3 2,1 1,-2 1,-1 1,-2 0,-1 0,-5 3,-4 5,-6 4,-7 8,0 9,3 15,5 10,4 6,4 4,2 0,1-6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33.70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1310 838,'-3'3,"-5"2,-12-4,-9-6,-10-5,-9-11,-3-3,0 0,5-3,11-1,7-5,5-2,0-1,0 2,1-3,0 3,4 2,5 2,5 0,3 1,4 2,0 2,6-1,4-4,1 0,-1-1,1-4,2 2,0 3,-3 2,1 0,2 1,3 4,2 18,1 19,2 19,0 16,5 12,-3 5,2 1,1-6,-5-10,-1-15,-4-9,-2-6,-2-3,-4-1,-2 0,-3 4,2 6,1 5,-1 4,2-1,0 1,-4-6,-6-8,-5-7,-6-7,-3-5,-2-2,-1-2,-1-1,0 1,-3-1,0 8,-1 3,-1 0,-5 5,1 3,-2 0,-5-4,-4-4,-4-3,-10-3,-8-2,-3-1,-2 0,1-1,8 0,11 1,11-1,11-3,14-4,16-11,12-3,16-4,10-2,5 5,-1 5,-2 7,-8 1,-7-1,-8-2,0-6,-3-3,-2-2,-3 1,-4 0,1-3,-2-4,-2-4,-1 1,-2-2,-1 2,-1 0,0 2,0-1,-1 1,1 0,3 1,1 13,-3 23,-23 35,-21 35,-18 25,-13 13,0 5,-1-1,1-10,13-20,14-21,11-18,9-15,5-9,6-6,6-5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59.90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372 3406,'-3'0,"-5"0,-5-10,-9-11,-6-9,-1-5,1 2,5 4,3 3,1-5,1-7,0 0,2 2,2 4,2 4,3-1,4 2,2 2,-5-2,-8 0,-2 1,3 2,3-2,5-4,2 0,3-6,1-3,2-2,0-1,-1 3,1 1,-1 4,1-4,-1 3,0-4,0-3,0 0,0-1,4 1,0 3,1 2,2 0,0 2,-1 2,2-2,-1-2,6 2,4-3,-1 1,1 0,0 3,1 4,-2 3,-1 2,1 7,-3 2,1 0,-3 0,1-1,-3-1,2-2,-2 1,5-5,4-2,2 1,-3 1,0 4,0-1,1-4,-2-1,-2 0,2-2,1 3,1-1,1-3,-3-3,0 4,-4 2,1 7,-3-2,-3 1,2-1,-2 0,-2 1,-1-1,-2 0,-1 1,-1-1,0 1,0-1,0 1,3-4,1-1,4-4,0 1,-1 0,-2-1,2 4,3 3,0 1,2 2,5 0,4-1,2 4,0-3,0-1,-1-1,0-1,-1 1,-4-1,-1-2,-3-1,-4-4,-4 0,1-2,0 1,2 2,-1-2,3 2,-1 1,2-1,5-3,1 0,1 6,0 3,-2 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01.94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891 4086,'-4'-3,"-4"-6,-8-3,-1-4,-2 1,0-1,-1-1,-4 0,-1-2,0-1,4 0,-1-1,3 1,1 3,4 1,5-1,3 0,3-1,-2-8,-3-3,-1-3,-1-7,0-1,-2 8,2 1,2-1,-1-2,2 2,1-1,1-2,0-5,-1-3,-2-1,-1 3,3 6,1-3,2-1,-6 3,-1 0,1 2,3 5,1 2,-1-3,0-1,-3-2,-2-2,0 1,2 3,2 3,3 3,2 3,-3 1,1 0,0 1,1 1,1-5,1-1,0-3,-3 0,0-3,-1-2,-5 0,-2-1,2 2,2-1,3-5,-2 0,1 4,1 3,2 5,1-2,1-2,1 0,0-1,0-3,3 1,2 3,0 3,-2 2,0-1,-1 0,2 5,1-5,0-5,-2-1,-1-1,0 1,6-1,1 1,0 4,-2 2,1-1,3 0,0 2,1 1,2-2,-2-3,-2-1,-3 1,1 3,-2 1,0 3,-3 0,3-2,-1-4,0-1,-2 1,-1 1,0 0,-2-4,0-3,0 0,0 4,0-2,-4-1,-8-3,-1-1,-3-2,-5-5,-3 2,-1 5,-2-10,-1 4,4 2,3 5,2 5,4 4,1 3,3-1,-1 0,3 1,-5-3,-3-3,-2-4,1-3,2 2,-1 2,-1 4,-1 4,3-2,4 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16.43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108 711,'0'-3,"0"-9,0-12,0-9,0-10,0-8,0-1,0 0,3 6,2 3,3 3,0-3,-1-1,2 4,2 12,0 21,-2 26,-6 16,-7 13,-10 16,-6 7,-3 2,-5 0,3-10,2-9,5-9,5-10,5-20,4-21,3-19,1-16,4-11,6-8,10-7,6-2,6-1,10-2,3 4,0 4,-1 5,-4 9,-12 18,-12 23,-7 24,-10 21,-14 17,-6 10,-1 5,2-1,4-7,-1-8,1-8,5-3,3-6,-1-4,3-9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18.26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168 2412,'0'-3,"0"-12,0-14,-4-9,0-8,-4-11,-7-16,-5-2,2 0,3 6,1 2,-5-3,2 8,3 7,5 23,3 28,2 29,3 16,1 12,1 8,0-3,-1-5,1-8,-1-8,4-10,8-10,9-7,18 7,10 9,3 7,0 1,-6-2,-7-6,-6-15,-9-12,-9-14,-3-13,-4-11,-3-4,-3-2,3-1,-1 4,3 3,1 0,-2 0,2 4,3 0,3 3,-4 6,-7 9,-12 6,-7 6,-4 3,-7 2,3-2,4-8,6-10,12-11,11-7,6-5,8-1,7 2,-1 2,-6 5,-7 0,-6-3,-5-3,-7 2,-2 5,-5 4,-4 7,-3 1,-3 4,-1 5,-5 1,-8 0,-5 1,0 3,6-1,6 1,3-1,6-3,5-3,6-2,3-5,2-3,1 0,1-3,1-4,2 4,2 3,-1-1,5-4,2 1,-1 1,-3 2,-3 2,-2-2,-1-3,-2-1,0-1,0 0,-1-1,1 1,-1-4,1-7,0-7,0-5,0-5,0 2,3 3,5 4,2 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19.39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16 0,'-3'4,"-2"4,1 4,1 4,7 3,21-2,34-5,38-3,41-4,25-2,16-2,-1-1,-18-1,-31 0,-36 0,-39 1,-33-1,-20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6:54.80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218 14,'0'-4,"-3"0,-6-1,0 5,-2 6,-3 5,-3 4,2 3,4 2,3 5,-4 1,0 0,3-1,2-1,2-2,3 0,4-1,3-1,-1 1,7-1,1 0,3-3,-2-1,0 3,6-1,-1 0,-1 0,-2 1,-4 0,-4 0,-3 2,-2-1,-2 0,-4 1,-1 0,-4-1,0 1,2-1,-2 1,-3-1,-2-3,0-1,4 0,-1 1,-5 1,0 1,-1 1,-4 3,-3 3,0-5,4-5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6:04.36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156 1,'0'3,"0"5,0 5,0 3,0 3,0 1,0 1,0 0,0 1,0-1,4 0,0 0,4 3,4 1,0 4,-3-1,-2 0,-2-3,1-1,-1-1,3-6,0-1,-2 0,-1 1,-2 0,-2 2,0 0,-1 1,0 1,-1-1,1 1,0 0,-1-1,1 1,0 0,0-1,0 1,4-5,0 0,1 0,-1 1,-2 1,0 1,-1 1,-4 4,-2 4,-3-2,-1-2,-1 2,-4 0,2-1,2-1,3-2,-1 0,1-1,2-1,-2-3,0-1,2-1,-2 2,0 1,1 1,2 0,1 2,2-1,1 4,0 2,0-1,0-1,0-1,1-1,-1-1,0 0,0 3,0 5,0 0,0-1,3-5,2 1,-1-1,0-1,-2 0,0-1,2-3,5 1,0 2,-1 4,-3 1,-1-1,-1 0,-6-2,-5 3,-4 0,-1 0,-2-2,-1-1,-2-2,3 1,0-2,-1-3,2-1,0-1,3 2,3 1,2 1,3 0,2 1,1 1,0 0,1-1,0 1,-1 0,1-1,-1 1,0-1,0 1,0-1,0 1,-4-4,0-2,-1-2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6:12.10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165 4077,'0'-4,"-4"-4,-7-1,-3-2,2-3,-1 1,1-1,4-2,-1-1,1-1,2-1,2-2,-1 1,-1-1,1 0,-1 4,-1 1,1 0,2-1,-2-1,0-1,1-1,1 0,2-1,1 1,0-1,1-3,0-1,1-4,-1 0,0 2,0 1,4 3,4-3,4 3,1 3,-2-3,0-1,2 0,-2 1,2 1,-2 1,0-4,0 0,-4 0,-2 1,-2-3,-5 1,-6 0,-1 2,-3 5,1 1,-5-2,0-2,0 4,2-3,4-2,3 1,3 0,3 0,0 1,2 0,-1 0,1 0,3-2,5-2,4 0,3 1,3 4,-3 3,4 0,-2 0,0 2,-4 1,3-1,-1-1,4-6,-2-1,-1-1,-3 0,0 1,1-7,-3-1,-2 2,-4 1,-2 2,-3 3,0 1,-1 1,-1 0,0 1,1 0,6-3,7-2,0 0,2 5,2 1,-3 2,1 3,1 3,1 5,1-1,2-3,-1-2,-2-4,-1 2,-3-1,0-1,0-5,3 2,-2 0,0-1,1-3,5-1,3 0,1-4,-4 1,-2 0,-4 2,0 2,-4 1,1 4,-2 2,-2-3,1-6,3-2,2 0,4 2,-2 1,0 1,1 5,1 1,-2 1,0 0,5-2,-2-1,0 0,0 2,-3 1,0 0,-3-1,-4-4,-2-3,-3 0,-2 0,-1 1,-1 1,1 0,6 1,6-6,5-7,-1-3,4 0,-2-3,0 1,1 1,-1-1,2 3,-4 4,-1 5,1 2,-2 3,-1 1,-2 1,-3 1,1-1,-2 0,-1 0,-2 0,-2 0,-1-1,-1 1,0-1,-1 1,-2-1,-6 1,0-1,1 1,2-1,1 1,3-1,1 1,-3-1,-4 1,-4-1,0 1,2-1,6-2,11 1,7 5,12 6,6 4,-4 7,-9 7,-8 5,-10 9,-8 0,-7 0,0-1,-2 1,2 0,0 3,2 5,0-3,2-2,-1 1,1 5,3-1,2 2,3 0,0 1,2-1,0 1,1-2,-1-2,0-2,1-3,-1-1,0-1,0-1,0 0,0 4,0 1,0-1,0 0,0-1,0-1,0-1,0 0,0-1,0 1,-3-1,-2 0,1 1,-3-1,-4-3,0-1,-1-3,-2 2,-3 0,2 0,0-2,3 0,-1-3,-1-2,-2 5,-1-1,1 1,1-1,3 1,-1 1,3 2,-1-1,1-1,3 2,3 1,1 1,2 5,0 1,2 1,3-1,1 0,-1-2,0-1,-1 0,-1 0,-2 3,1 1,-5 0,-7-2,-7-3,-2-3,-3-3,0-5,1-4,-4-2,-4-2,0-1,-6-1,0 0,-1 0,-1 1,-1-1,6 4,5 5,8 5,3-1,5 2,0 9,4 4,1 1,3 2,3 0,0 2,1-1,0-3,1 2,-1-2,1-1,-1-3,0-1,-3 2,-5-3,-8-5,-5-3,-6-2,-4-1,-2 1,6-1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6:16.33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311 4100,'-7'-3,"-6"-9,0-9,-2-4,1-5,4-4,4 0,2 2,2 3,1 4,1 1,1 3,0 0,-1 1,1-4,-1 0,0 0,0 0,0-2,0-1,0 1,0-2,0 1,-7 0,-2 3,-3-3,0 1,2 0,4 2,2 1,1 2,3-1,-7 2,-2 0,0-1,3 1,1 0,2-1,2 1,0 0,1-1,-3-3,-1-1,-1 0,2 1,1 1,-7-6,-4-1,-1-4,-1 2,-2 2,3 3,3 3,4 1,2-2,3 0,2 1,3-3,6 0,1 1,2 1,-1 2,1 1,-1 1,1 4,2 1,1 0,3 0,-2-2,-1 3,1 0,-2-1,0 3,1 3,-3 0,1 1,2 0,1-3,-1-3,-4-2,0-2,1-1,-1 0,-2-5,-3 0,-3-1,-1 2,-1 1,2 0,1 2,7 0,5-6,3-3,2-6,0-1,-2 3,-2 0,-3 2,-5 3,1 0,1 5,2 2,7-1,3-1,4 1,2 0,-2 1,-1 1,-5 0,-6 0,-10 1,-5-1,-9-2,-4-2,1 0,2 1,6 1,5-3,1 0,8-2,1-1,3 5,0 0,3 0,3 1,5 4,1 6,0 1,0-1,-2 2,2 3,0 3,3 2,0 2,-2 0,-2 1,-1 1,5 0,-2-5,1-3,-4-6,-2 1,-3-2,1-5,-5-3,0-2,-3 1,-1-3,-1-1,-3 1,-2 1,1-2,0-3,2-1,0 3,1-2,4-3,-1 2,1 1,6-3,2-1,2-1,-1 6,-2 0,-3 2,0 2,1-2,0 0,5-1,-2-1,-1 5,-4 4,-1 1,0 0,1-3,2-2,0 4,2-2,-4-1,0-3,1 2,0 3,1 4,1 5,4 5,-12 3,-15 6,-10 3,-7 4,-6 3,-2 4,0 3,5-3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00.78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21 3167,'0'-3,"0"-6,0-7,0-8,0-7,0-2,0 2,0 2,0-1,0 1,0 3,0 1,-3 5,-1 3,-1 1,2-1,0 0,2-5,0-2,0 0,1 0,1 1,2 4,2 2,3 4,0-3,3 2,-1-1,-3-1,-1-2,-3 0,-1-2,-1 0,-1-1,3 1,1-5,3-3,1-6,3 1,2 6,-1 3,-2 0,0-1,-1 2,-2 0,-2-2,1-1,3 1,0 1,2 1,3 1,2 4,-1 2,0 0,0 3,3 3,0 1,-2-3,-7-5,-6-4,-7 2,-2 0,0 1,1-1,1 0,1-1,1 0,2 0,3-4,5-1,5 3,3 6,3-1,2 1,0 5,0 3,0 0,1 1,-1 2,-1-5,1-1,0 2,-1 1,-3 0,-1 0,-3-1,-5-3,-2-3,-4-2,-4 1,-3 1,1-2,-1 0,2-2,-3 4,1-4,-1-2,3 0,11-4,11 2,7 5,5 6,4 1,0 3,-2-1,-4-3,0-2,-4-3,-3-1,1-5,0-6,1-1,-5 1,-5 2,-6 2,-3 2,-3 1,-2 1,0 1,-1 0,0 0,0 0,0-1,1 1,0 0,0-4,3-5,2 0,3-3,4-3,-1 1,-1 3,4 0,3 2,-1 1,0 0,1 1,1 1,1 1,0 6,-2 2,-2 4,-2-3,-4-2,-3-5,-3-2,-2-7,-4-2,-10-5,-4-3,-8 1,1 6,4 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14.30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332 5675,'-3'0,"-2"-3,0-5,2-5,0-3,2-2,0-6,0-5,1-2,1 2,-1 2,0 1,0 3,0 1,0 2,0-1,0 1,0 0,0 0,-3 0,-2-1,-3 1,0-1,1 1,-1-4,0-1,-2 4,-3 1,-5-2,-4-1,2 0,4 0,5 1,5 0,3 1,2 0,1 1,1-1,0-2,3-3,5 5,0 2,6 0,1 1,-3-1,-4-4,-3-5,-2-1,-3-2,-1-1,0 3,-1 3,1 2,-1 1,1-2,-1 0,-2-3,-2 0,-6-2,-5 0,0 2,-1 2,0 2,-2 2,3 1,4 0,4-2,4-6,5 4,4 1,0-5,2 3,1 1,-1 3,1-3,4 3,-1 2,-3 1,2 0,2-4,3-5,-2-1,1 1,1 2,-1 2,-4 1,-3 1,0 1,0 1,-2-4,-1-1,-2 1,2 3,4 7,8 4,29 5,31 10,17 7,-1 2,-6 9,-13 1,-16-4,-14-2,-11-4,-8-4,-7-8,-7-7,-5-6,-11-6,-7-2,-12-5,-13-6,-9-5,-2 1,-1 2,-4-1,5 3,3 6,-1-1,4 2,2 0,2 5,0 2,3-1,4 1,-2 1,4 1,3 2,1 4,0 3,-3-2,5-2,2-4,1 1,2-1,-1 1,4 0,5-2,3-2,4-2,2-5,2-1,1-1,-1 1,1 0,4 5,0 2,3 1,4-1,3 2,6 1,0-1,-4-2,-2 3,1 0,1-5,1-2,0 2,2-3,0-4,-3-2,-1 5,-3 2,-4 1,0 1,-2 0,2-4,3-4,-1-6,1 4,-1 3,-2 2,0 2,-1-6,-2-4,-2-2,-2-1,2 2,1 3,3 3,0 2,2 3,-1-2,2 2,3 3,-2 0,1 0,2 0,5-4,3-2,1-3,0 0,-5-3,-4 1,-6-2,-1 1,-1 3,-2-2,-2-2,-2 1,0-5,-2 1,1-5,-4 1,-8 4,-1 4,-4 4,3 3,3-1,3-3,4-1,1-6,3 0,0-1,0 2,1 3,0 3,-1 0,0 1,1 2,-1-2,7-4,6 1,7-2,4 1,6-1,-1 1,0 3,-2 5,-6 4,-2 5,1-2,6-2,1-1,-1-2,-4-3,-3 2,-4 2,-2 0,-2 0,-1 0,-1-3,-2-2,-2-3,-3 0,-1-7,-4 0,-2-1,-7 2,-2 3,-4 7,0 4,-4 2,2 1,1-1,3 0,5-4,4-3,-3-2,-1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35.73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2990,'4'0,"4"7,4 6,4 7,3 4,5 12,1 7,1 3,-1 0,-5-3,-5-3,-3-1,-2 0,3 4,0-3,5 0,-1-4,0-1,1-3,-3-3,-4-3,-3-3,-4-2,-2 0,-2-2,0 1,-1 0,0 0,1 0,-1 4,1 4,0 5,-1 0,1 2,0 1,0 2,1-2,-1-4,0 0,0 1,0-1,0 1,0 1,0-1,0-3,0 1,0-2,0-2,0-3,0-1,0-1,0 2,-4 1,-1 3,-3 0,0-1,1 2,-1-4,-4 0,1 0,2 3,3-1,2 0,-1-2,-1-2,2-1,0-1,2 0,-2-1,-1 0,0 0,2 0,1 4,0 1,2 0,0-1,0 2,0 1,0 2,0 0,0 6,4 0,4 8,5 3,-1 2,6 2,2-3,-2-3,0-9,-3-7,-2-1,-1-2,-4-1,0-6,-1-1,2-1,-1 1,-1 0,1 2,2-3,4-4,3-4,2-11,-3-8,-3-5,-5-4,-3-2,-2-8,-3-5,0-8,0-10,-1-3,-7 1,-2 3,-3 7,-2 7,1 7,-1 5,-1 4,-1 5,2 2,4 1,3-5,0-6,1-2,-1-1,-3-8,0-2,2-9,-1-3,1 3,3 0,2 0,1 2,2 1,1 1,0 5,0 1,1-3,-1-2,0 0,0-1,1 1,-1 3,7-2,2 3,0 1,-2 3,-2 4,-2 3,-1 3,-5 2,-2-5,0-2,1-3,1 0,1-1,5-2,1 2,4-1,0-2,3 6,2 1,0 2,0 5,-1 3,0 1,2-2,2-3,-2 0,4-3,-1-1,-4 1,0 1,-3 1,-2 2,-4 1,2 0,3-3,4-1,3 1,-2 0,1 1,1 1,2-2,-3-2,3-2,-1-1,0 2,0-2,5-3,1-3,1-2,4-2,-4-2,-2 0,-2 0,-3 3,-2 4,0 2,-2 2,-4 0,-3 1,-2 2,-3 2,-1 2,0 1,-1 2,1-1,-1 1,1 0,0 0,-1-4,1-4,0-2,0 2,0 1,0-1,0 1,0 1,0-2,0 0,4-5,4-4,4 1,1-1,-3-1,2-1,1 7,-2 4,2 4,5 6,6 6,3 6,1 2,-2 4,-5-3,-6-4,2-4,1-4,4-7,2-5,-2-3,-6 1,-5 1,-5-4,0-1,3-5,0 1,1-1,0 3,-3 0,-1 3,-3-1,-2 3,0-1,2-2,2-3,-2-5,1 0,1 1,5 0,-1 0,3 3,-1-3,1-4,2-3,2-6,-2-2,4 5,3-2,0 0,1 2,-4 3,3 2,-3 5,-1 3,-3 4,-1 1,2 1,-3 4,1 3,1 1,2 1,2 2,4 3,3 2,3-1,5 0,-1-2,-1 3,-4 0,-2 3,2 0,-5-2,-5-1,-6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43.253"/>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919 2126,'-3'0,"-5"0,-5 0,-6-3,-5-5,-4-5,-4-6,-5-8,-5-2,-18-4,-15-6,-19 0,-15-4,1 5,11 6,20 8,22 5,24 6,24 4,24 5,23 2,12 2,4 1,2 3,-1 6,-3 3,-1 0,1 2,-1-3,-3 1,-3-2,1 1,-1-2,3-3,-2-2,-4-2,-6-2,-21-1,-26 0,-20-4,-11-1,-9 0,0 1,8-2,18 0,21 4,23 13,30 15,27 10,21 3,19 1,5-2,-3-8,-12-9,-17-8,-21-7,-19-3,-14-3,-14-5,-11-5,-7-4,-4-3,0-10,5 1,0-3,0 0,-2-2,-1 1,-1 2,-1 2,-1 3,0 0,0 2,-4 4,-1 2,1-1,0 0,2-2,0 0,1-2,1 0,0-4,0-1,0 0,1-3,-1 0,3 1,5 2,1-1,0-1,-3 1,-2 2,-5 12,-6 21,-2 14,-3 8,-2 15,-3 5,1 1,-3 3,-2-2,0-2,2-7,2 0,0-1,2-4,5-5,0-5,2-4,2-3,2-1,2-2,-10-3,-9-4,-11-5,-11-3,-9-3,-3-1,-1 0,4-1,8 0,8-3,10-5,10-4,0-7,-1-3,0-1,-2-1,0-2,3-1,3 2,2 1,-2-2,6 4,6 5,19 6,15 5,17 4,7 2,7 2,18 4,11 0,5 1,0-2,-8 0,-14-3,-17 0,-16 0,-10-1,-12-4,-6-4,-1-9,-4-3,0-4,2-3,-1 9,-3 5,-2-3,-3-6,-1-2,-1-4,-2-1,1-3,0 2,-1-2,1 1,-1-1,5 5,0 13,1 21,-1 12,-2 10,0 10,-1 5,2 3,9 0,1-1,3-8,2-11,1-10,1-7,4-7,1-2,1-6,-2-1,3-4,0-4,6 2,-3-2,0-5,0 0,-7 1,-2-1,-6 0,-5-4,-8 2,-8 1,-9-4,-3 0,-1 0,2 1,4 0,5-2,3-1,2 1,3 1,0 1,1-6,0-1,-1-3,1 1,-1-2,1 3,-1 2,0-4,0 0,0-2,0 3,0 2,0 3,0 3,0-2,3 1,-5 3,-7 14,-4 11,-4 8,-6 17,0 7,6 11,4 9,5 5,4 2,6-1,6-5,8-1,6-7,-2-7,0-12,-3-6,-2-8,-3-3,-4 1,1 1,2 1,-1 3,-3 0,-1 2,1 0,-1 1,0 0,-3 0,-1 0,0-1,-9-10,-30-34,-30-31,-11-17,-2-13,2-7,10 3,18 9,16 4,15 8,13 6,9 9,6 7,3 1,5 1,0 4,-2 6,-5 5,0 4,2 3,2-2,-1 0,-3 0,-3-3,1-3,2 0,0 22,-2 29,-3 27,-1 17,-2 10,-2 4,0-6,0-10,0-11,-1-4,1-8,0-6,-1-2,1 0,0-1,0 3,0 5,0 1,0 8,0 3,0 4,11 2,10-2,8-2,3-7,0-9,1-6,-1-8,-4-9,6-6,2-2,0-1,0-2,-3-1,-3-1,-3-1,-3 0,2-4,-1-1,0-3,1 0,8-10,1-4,9-3,4-4,0-3,-4-1,-6 6,-10 4,-5 2,-1 1,0 2,3 2,1 1,0 0,1-1,-3-2,-19-1,-29-4,-30-5,-18-5,-2 3,4 0,13-2,18 1,18-2,16 2,12 3,9-1,6 0,-2 3,-4 2,-2-3,5-9,-2-4,-3 3,-1 1,1 2,-2 4,-2-1,-4 0,-3-7,-1 0,-2-1,0 4,-1-4,1-5,-4-2,-8-4,-6 0,-2 1,-6 2,2 6,5 6,6 12,5 22,4 23,6 23,9 21,4 13,9 14,0 6,0-5,-4-7,-2-8,-4-14,-5-11,-3-7,4-10,0-2,-2-2,2 2,-1 1,-2 2,-2 4,1 10,3 6,4 0,0-6,4-2,-1-5,1-8,1-6,0-8,5-9,5-6,2-4,5-7,5-10,-6-6,-4 1,-4-1,-3-1,-5 1,-3-5,0-1,-2 0,-4-2,-3-1,-3 2,-2 1,-1 1,0-1,-1-4,0-1,1-2,-1 1,1 2,0 0,4 0,0-5,1 0,-1 3,-2 2,-4 3,-2 2,0 3,1 0,0 1,1 0,1 0,4-3,2-2,-1-3,0-1,-1 2,-1 1,-1 2,-1-2,0 0,0-2,0-1,-4 6,-1 9,0 18,2 12,0 9,1 5,2 1,-1 1,1 3,4 6,4 6,5-1,0-5,1 1,2 0,-2 0,4-4,-2 3,1 1,-3-4,-1-4,-2-4,1-1,1-2,-1-1,-3-3,-3-1,-2-1,1 0,0-1,0 0,-2 0,2 1,1-1,-1 0,-2 1,3-1,4-3,-1-12,-1-9,-2-9,-2-1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46.58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1715,'4'0,"4"-3,1-5,-1-8,5-12,0-4,-1-8,-4-7,-3-9,-1-3,-3-1,-1-2,0 1,-1-1,4 0,1-4,4 0,-1 0,4 8,2 6,3-1,-2 5,-2 7,-4-1,3 5,1 4,-2 4,-3 1,-3 1,2 5,3 0,-3 3,-3 16,-2 18,-1 17,0 11,-1 8,0 2,1-1,-1-2,1-2,0 0,-4 0,0-6,-4-2,0-5,1-4,2-2,1 3,2-2,1-2,1 1,4 0,1 1,7 2,4 7,4 0,-2-3,-4-4,-4-1,-4-2,-3-3,-2-1,-5-3,-2-1,-2 3,-1 5,1 3,3 8,8 3,4-2,1-4,3-8,9-3,12-6,11-5,19-6,10-1,6-2,0-2,9-1,-2-2,-10 3,-12 0,-12 1,-13-2,-11-4,-11-10,-12-12,-10-7,-7-1,-9-10,-3-7,-9-7,2-1,3-1,2 5,7 5,2 4,5 1,4 5,4 5,3 5,2 3,0-1,1-4,0-3,0-3,-1-7,0-3,1 0,-1-4,0 1,0-7,0 0,0-2,0-1,0 6,0 8,0 8,-4 3,0 0,-4 3,0-1,1 1,1 3,-4-2,-4 1,-1-1,0 3,-1 4,1-2,1-1,2 1,3 1,4 1,2 1,2 0,0 0,5 1,5-1,1 8,-2 16,-1 18,-3 12,-1 5,-2 5,-1 0,0-1,0-5,-1 0,1-4,0 0,3 4,8 10,10 8,7 4,4 4,2 3,-1-1,-2-1,0-9,-5-3,-3-10,-3-9,-4-3,-5 0,-4-1,-4-2,5 4,19 12,11 5,13 11,19 7,9-5,21-5,4-6,-4-11,-17-12,-18-7,-21-11,-17-10,-17-5,-11-9,-4-5,-2-9,-3-11,0-1,2-5,2 2,-4-2,-5 4,1 5,2 6,4 4,3 0,2 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48.13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1787 0,'-4'0,"-11"0,-6 0,-4 4,-1 0,1 7,1 2,4 2,3-1,0 3,0-1,2 1,1 3,-1 3,-1-3,1-1,1 3,-1-2,1-2,-6 4,-4-2,2-1,2 0,0 0,1-4,-1 1,-3-1,2 2,-3-3,4 1,1 0,-4 2,4 1,0-3,0 1,4 0,0 4,3 3,4 0,-1 4,2 1,-2 2,1 0,1-2,3-2,1-3,2 0,0-2,1-1,1 0,-1 1,0-1,1 0,2 4,6-3,0-1,2 0,3-1,3-2,-2-2,0-3,-2-1,0-1,1-2,-2 0,-3 2,-2 4,-4 2,-1 2,-5-1,-5-5,-9-4,-8-3,-3-2,-7-3,-2 0,-4-1,-7 1,3-1,1 0,5 1,5 0,6 0,-1 0,3 0,1 0,2 3,1 6,1 0,0 2,-2 7,1 3,6 2,1 0,4 0,3 0,-4-1,-3 2,1 2,3-1,3-1,3-1,2 3,2-1,1 4,1 0,-1-2,1-2,-1-1,1 2,-1-1,0 4,0 3,4-4,0-3,0-2,0-2,-2-1,0 0,-1 3,-1 5,-3 1,-2-1,0-1,-2-6,0-3,-2-1,-4-3,-2-4,-3-4,-1 1,-5-2,-2 0,-3-2,0 2,1 4,-2 4,2-1,4 2,4 1,1 3,1 4,3 6,4 1,4 0,4 4,1 5,2-1,1 0,-1-3,1-4,0 1,-1-2,1-3,-1-2,0-1,0-2,3 3,5 1,5 0,3-2,3-3,-2-3,2-4,6-1,-1 2,1-2,1 0,-1-1,-5 0,-5 2,-6 6,-4 3,-3 5,-2 1,-1 0,0-3,-3 0,-9-2,-12-5,-8 1,-6-1,3-2,5-3,4-3,3-1,2 2,2 3,3 6,6 3,4 4,3 5,2 4,2-1,1 1,0 1,0 1,3-2,2-1,2 5,4-1,3-4,-1-4,4-1,6 2,-1-5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34.74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44 0,'-4'0,"-4"0,-1 4,-2 4,0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0.996"/>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300 994,'-3'-3,"-2"-5,1-8,0-8,2-4,0-7,1-2,-2-4,-6-6,0 2,2 1,-6 1,0 1,1 4,4 6,-1 0,2-1,1 2,2-1,2-2,-2-2,-5 1,-3 4,-1 0,0 5,-3 0,-1-3,-2 5,3 1,4 2,4 1,0 4,-2 1,0 0,2 16,6 22,7 14,9 11,3 5,1-1,2 3,0-6,1-3,-3 0,-2-4,1 2,3-4,-1 2,-3-3,-2 0,4-1,-1-3,-3-4,-1 0,1 2,2 5,-3 0,-2-4,-4-3,1-3,-2-4,-1-2,-1-8,-3-18,-3-7,-2-12,-11-10,-7-9,-2-2,-1 1,0 3,5 6,2 4,4 1,4 2,5 2,-2-2,-2 4,0-2,2 1,2 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08.60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226 2936,'0'-4,"0"-4,0-4,0-5,-3-1,-5-6,-1-2,1 0,2 1,2 2,1 0,2 2,1-4,3-7,2-2,0-2,-1 1,2 4,1 3,-2 3,-1 2,2-1,0-5,-1 0,-1 2,-2 1,0 1,-2-1,0 0,0-2,0-4,0 0,0 2,-1 3,1-1,0 1,0-3,0 2,-3-3,-2 1,0-1,2 1,-3 2,0 2,0 3,-4-3,-2 1,2 0,2-2,-1 3,1 3,-5-3,0-4,2-4,-1 0,-1-2,-3-1,-1-3,2 2,3 1,4 2,3 0,3-2,2-1,0 2,0-1,1-1,0-5,-1-2,1 2,-1-2,-3 3,-2 1,0 4,2 1,0 2,1 4,2 3,-1-2,1-2,0-4,1-3,2 1,6-1,0 3,-1 0,1-9,7-4,0 3,-2-6,-1-5,2 0,1 3,2 5,-3 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10.813"/>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1 950,'3'0,"9"0,5 0,11 0,7-4,8-4,7-4,-1-1,-9-1,-8 2,-13 6,-9 8,-10 3,-9 5,-6 7,-1 4,3 3,3 0,7-4,11-5,18 1,19-1,12 0,13-3,16-4,8-2,-2-3,-3-1,-6-2,-10-1,-14 1,-14-1,-14-3,-13-4,-16-9,-12 0,-4-1,-3 2,1 1,3-1,1-1,-2-2,-1-3,1-3,-3-3,1-4,3 0,3-2,5 2,2-1,2-2,1-2,0 2,1 0,0 3,-4 6,-1 1,0 1,-3-6,-4 3,1 2,-3-2,-1 0,-3 2,-2 5,3 2,0 4,4 1,-1 0,2-3,0 3,-2-4,2-3,-2-1,2 0,3-1,2 0,7-2,5 2,7 5,0 12,1 21,-1 18,-3 18,0 17,-1 3,-3-2,2-11,-2-8,3-6,0-3,1-6,3-5,2-5,3-3,1-5,1-3,1-3,0-1,-4 2,0-2,-4 1,3 6,2-1,5-3,3-1,-4-1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26.63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1490,'10'0,"18"0,14 0,14 0,8 0,7 0,-1 0,-3 0,-5 0,-10 0,-4 0,-2 0,-3 0,3 0,-1-7,0-3,-1-2,-4-3,-6-3,-5-1,-4 3,-7-4,-5-1,-6-5,-4 0,-2-4,-12-10,-7-6,-9 2,-5 2,-5-3,0 2,0-1,-1 0,6 3,9 3,4 3,2 5,5 3,3 0,4 1,2-5,2-2,5-1,5 4,1 5,2 5,3 1,-2-2,5-2,2-3,5 5,-5 12,-10 21,-14 17,-8 12,-11 8,0 1,3 4,1 2,5-1,1 0,2-5,3-5,4-6,1 1,2-3,1 2,1 2,-1-2,1 2,-1 4,1 3,3 2,4-17,1-24,-1-25,1-20,0-28,-2-11,-2-5,5-1,7 0,5 4,2 10,1 4,-2-5,-3 1,-6 6,2 3,-2 0,-3 0,-4 3,-2 4,0 3,8 4,0 5,3 6,1 4,1 5,-9 6,-9 6,-9 12,-10 17,-1 15,-4 13,-9 17,-6 11,1 10,0 3,2-4,8-5,1-2,6-3,2-7,5-7,5-11,4-5,2-4,3-1,0-3,1-1,0-2,0 0,3 3,1-2,6 1,6-2,2 1,2-2,1-5,0-7,4-8,0-4,3-3,4-3,6-1,4-1,1 1,4 0,4 0,-3 1,-3-1,-6 1,-3 0,-1 0,1 0,-3 0,-3 0,-4 0,-2 0,0 4,4 4,0 4,6 8,4 3,12 2,9 3,0-3,-6-2,-9-6,-8-5,-15-4,-21-18,-24-15,-19-16,-10-12,1-4,2-2,10-2,4-5,8 3,8 4,8 2,6 4,7 4,3 3,8 3,5 4,0 7,0 7,-3 6,3 1,5 5,2 1,1 2,2 0,1 1,2 2,-1-1,4-10,-2-4,-4-7,-7-12,-6-2,-7 3,-3 4,-4 1,-2 4,0 3,0 3,0 2,0 2,0 1,4 10,8 32,3 23,2 17,-2 12,1 7,4 5,3-7,-3-5,-4-2,-5-2,-4-3,-3-2,-2-6,-1-2,-1 0,0 0,0 2,0 0,1-6,-4-4,-1-9,1-2,0-2,2-3,0-4,1 0,1 2,4 0,0-3,8-2,8 2,11-1,11-5,5-6,5-6,-2-5,-7-3,-7-1,-3-2,-3 0,-3-1,-4 1,6 1,5-1,-1 1,2-3,-2-6,-6-7,-2-1,-4-1,-6-2,-2 4,-3 0,0-3,2-7,-1-1,-3 0,-2 1,1-2,6-6,5-2,-1-1,-4-1,1-8,-4 0,-2 1,0-6,-1-5,2-2,0 4,-3 4,2 8,0 4,-3 1,-1 0,-1 3,-2 4,7 3,4 3,2 2,-3 1,4 1,0 0,0 4,-1 1,2-1,3 3,2 3,0 4,4-1,-9 1,-15 5,-11 6,-10 9,-12 12,-2 10,3 8,6 8,7 1,7 3,5 2,4-6,2-4,1 0,0-4,1-4,-1-4,0-5,-1-5,4 1,1 2,-1 1,3-6,0 0,-1 0,-2 3,-1-1,-1 0,-5-5,-5-2,-8 5,-5 0,-6 2,2 3,5 1,2-5,5-3,4-2,10-1,10-3,12-5,13 3,22 5,17 4,15 1,5-3,0-2,-1-5,-14-3,-17-5,-19-10,-17-8,-20-5,-12-3,-7-2,-6-1,-4 4,-4 5,-2 5,1 4,5-4,6-8,5-4,13-6,5-8,5-6,1-5,1 0,2-5,1-1,-1 5,-4 7,3 3,2 1,-1 3,-1 4,2 3,-3 3,0-2,4 0,0 0,-7 6,-16 4,-21 6,-20 8,-16 18,-8 19,-6 15,-4 16,8 7,2 5,14-5,15-7,16-8,11-7,9-10,4-4,7-5,5-8,8-6,15-1,11-2,17 1,10 1,8 1,4 0,-5 1,-10-3,-15-1,-15-3,-10-4,-9 3,-3 1,5 4,14 6,9 3,11 11,2-1,-1-3,0-4,-6-6,-5-4,-4-6,-1-4,2-4,5-3,8-2,-2 0,3-1,0 0,-7 0,-5 0,-7 1,-5 0,-10-4,-8-7,-6-7,-6-6,1-6,4-5,2-4,1-1,5-6,4 3,-2 1,-1 4,-3 5,-4 2,1 2,0-1,3 1,-1 3,-3 1,-3 2,0 2,7 0,0 1,6-1,-2 1,1 0,-4 0,-1-4,2 3,-4 0,5 5,2 5,-2 0,-4-1,-11 2,-9 2,-4 6,-3 4,1-3,2-4,-4-12,1-9,3-15,3-8,3-5,2-4,2-3,1 5,4 3,4 2,9 0,8 2,3-2,0 2,-1 1,-1 3,-2 8,2 11,3 9,11 9,16 4,13 4,8 2,-6 0,-10 0,-17 3,-16 4,-15 4,-10 4,-13 2,-12 4,-8 3,-11 3,-8 4,-2 7,-4 3,-6 5,4-2,-3 5,-1 0,6-4,10-7,4-3,6-5,6-1,4-1,0 0,3-1,6 1,2-4,4 1,-1-2,3-1,2-1,2-1,1-1,3 0,-4 3,-1 1,1-1,1 4,1 6,1 5,0-1,1-3,0-4,0-4,0-3,0-3,0 3,4-3,1-1,-1-1,0 0,-1 3,-2 2,0 1,-1-2,0 0,7 2,6-2,10-2,16-2,15 1,6-4,-1-1,-10 0,-11-2,-10 0,-8 5,-3-1,-2 1,5-4,5-3,5-4,2-3,-2-2,-2-2,-6 3,-3 1,-5 3,-5 7,-4 5,-6 3,-3 1,-5-3,-3-2,-4-4,1-1,-4-2,1-7,8-8,11-2,14-5,4-3,-2-3,0-6,-2-5,-2-9,-1-9,-4-6,-3-9,-2-8,-2-5,6-2,5-1,1 9,-2 12,-3 13,1 9,2 8,6 8,1 14,4 21,-2 16,-5 15,-4 10,0 10,4 6,-1 6,6 2,5-2,2-5,0-3,-1-12,-1-5,1-5,-3-7,2-8,-1-7,0-7,-5-4,2-5,7-5,14-3,13-3,7-1,4 0,-2-1,-2 0,-7 0,-7 1,-8-1,0 1,0 0,0 0,-3 0,-4 0,-2 4,-5 4,-4 1,-2 3,-1-2,3 6,2 6,3 7,4 5,8 0,-4-1,-3-8,-8-3,-8-3,-6 3,5 1,1 0,0-4,1-5,-2-12,-3-17,-8-12,-4-13,-10-6,-6-6,0-1,2 2,4 2,3 2,3 7,3 2,4 1,9 7,9 8,2 15,6 23,3 19,-1 17,-3 18,5 7,7 7,1-2,-4-2,-1-8,-3-9,-4-15,-3-15,-3-14,2-14,0-11,3-14,0-9,-1-1,-5 0,0 1,0 0,0-3,-4 1,-1 5,0 0,-4 2,-3 1,-3-7,-4 0,-2-3,7-7,0 1,1-3,-3-3,-5 1,-10 0,-3 4,0 6,2 1,6-1,5-1,1-1,1 1,-1 3,0 1,3 1,4 3,4-1,3 4,3-1,1 1,-3-3,0 0,-1 0,-2 3,0 0,-2 2,3 1,3 0,2 1,-3-7,3-6,2-1,-3-1,-2-2,-3-2,-1 3,-2 4,0 0,-2-2,-2 3,4-2,5 2,-2 3,2 2,-3-1,0 1,1 1,-1 1,0 1,2 2,1 0,-1 0,-11 4,-10-2,-13 2,-8 5,-3 3,1 4,2 2,1 6,-1 9,-3 2,0 6,-3 7,-5 8,1 3,2-2,4 0,3-3,8 0,6-2,2 4,4 3,-1-1,1-1,2-2,2 3,2 3,1-3,1-3,-4-1,0 0,0-1,1-2,-6 0,-2-2,2-1,1 4,3 5,-1 2,-1-1,2 0,2 0,1 1,1-2,0-4,1 0,0 1,1-2,-1-2,0-3,0-2,0 5,0 8,1 9,-1 10,0 5,-11 4,-3 1,1-8,2-6,4-5,6-11,3-7,1-6,4-4,4-4,4-5,-1 0,1-3,1 2,-2-2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33.89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 1323,'10'0,"11"3,8 1,17 8,5 8,13 11,4 3,4 1,3 0,0-5,-2-8,-11-8,-12-6,-11-5,-5-2,-9-9,-8-10,-7-8,-6-4,-3-7,6-8,0-3,0-7,3-5,-2 1,3 0,5-4,4 1,-1 9,-4 6,-2 4,5-2,-1 1,0 4,-3 5,3 5,3 5,4-5,2 4,3 5,1 3,1 2,4-1,1 0,3-2,-3-3,-3-2,-4-1,0-6,2-1,-5 1,1-2,-1-1,-1 5,-5 4,1 2,-3 2,-1-6,-4-2,0-2,-2-1,-4 10,-6 15,-3 19,-8 15,-6 9,-1 2,3-1,-3-1,-2 1,-1-2,2-4,4-4,2-3,2-1,0-3,-5 8,-1 1,-4 6,-9 8,-4 1,-6 2,0-3,-4 2,-1-3,-1-2,5-1,4-7,6-2,4-6,7-3,3-6,0-5,1 2,-2 0,-1-3,-5-2,2 0,1 0,4 2,4 3,2 2,1 7,3 2,3 2,1-1,1 0,-2 5,-2 3,1-2,1-3,1 6,1 0,0 1,1-1,0-3,0-4,0 2,7-4,6 0,8-3,3-6,5-5,8-4,1-4,5 2,-2 0,3-1,4 3,5 8,0 0,-6 2,-7-1,-6-1,-3-2,-7 0,-6 2,-8 5,-4 3,-15 16,-8 4,-6-2,-5 7,-1-5,3-5,4-11,1-8,-9-15,-6-11,-5-11,-6-6,-1-3,1-2,-4-4,-2-3,1-3,12 7,17 8,19 8,17 8,17 4,10 8,20 10,20 12,21 10,10 9,19 1,14-4,10-9,5-7,-12-3,-13 1,-23-4,-19-1,-30-3,-31-5,-32-4,-29-3,-18-2,-10 6,2 1,2 4,7 2,9 3,7 2,8 1,5 1,3 0,-1 0,3 0,11-4,8-4,8-5,1-7,5-11,2-10,-2-6,-1-8,-4-6,-4-3,-5-8,-13-9,-16-9,-22-9,-23-6,-12 4,6 6,10 8,14 9,15 10,13 9,11 9,10 8,10 8,12 7,15 3,14 3,16 2,21-1,31 1,23 3,23 11,7 6,-11 0,-23-4,-30-5,-34 2,-30 2,-21 5,-19 6,-12 8,-6 2,-10 5,-1 2,-6 4,1 0,4-1,6-5,6-6,6-3,5-4,2 1,2-2,2-3,-1 2,0 3,0-1,0 2,-1-1,4-6,0-3,11-3,13 0,5-4,4-1,6-3,0-3,-9 1,-5 1,-22 0,-30-5,-32-11,-27-15,-24-7,-1 1,10 6,16 2,20 1,25 4,22 4,24 4,20 2,9 3,11 1,23 1,15 0,7-1,8 1,1-1,-14 1,-12-5,-19-4,-17-4,-14-5,-13-5,-9-3,-5 0,-3-3,-1-5,0 2,0-3,1 2,1-7,0-12,-2 0,-2 1,1 6,1 4,0 4,5 3,9 2,2 3,3 7,2 3,5 2,2 2,3 2,9-2,10-2,9 2,5-3,2 0,-2-3,-8-1,-13-2,-10 4,-10-2,-16 3,-18 7,-14 17,-13 17,-10 22,-3 15,1 13,5 2,5 6,2 3,4-7,3-5,2-8,4-8,7-10,6-9,6-8,5-5,3-3,1-2,1 0,1-1,-1 5,0 4,-1 2,1-1,-1-1,0-3,4-1,4 2,1 1,6-1,7-5,4-5,3-3,5 1,0-2,1 1,-2-2,0 1,2 2,-2-1,4 0,0-1,-4-3,0 1,-2-1,-4 2,-2 2,-2-1,-1-2,-1 1,-1-1,-4 1,3 6,-2 3,-4 3,-4 1,-11-1,-12 0,-7-3,-3-3,-5 4,3-5,5-9,7-8,6-12,3-10,4-7,1-7,1-2,0-6,4-2,0 1,0 0,-1 3,3 0,-1 2,3 1,-1 0,3-4,2 0,2 3,0 6,-4 2,0 0,-2 1,5-2,0-8,0 5,6-6,6-1,2-2,7-5,-3-5,-3-3,0 5,-4 2,-7-2,-3 0,3 1,-1 0,-4-2,-4 5,-4 5,-2-1,-2 5,-5 5,-1 3,-7-1,-5 7,0 0,3 2,5-2,6 1,4-3,3 1,3 2,4-2,4 1,2-2,3 4,0 3,1 6,1 2,-1 3,0 4,-4 11,-4 18,-5 19,-4 25,-9 14,-7 12,-13 14,-4 7,-2 2,1-8,-1-15,5-13,6-15,4-13,0-3,1-4,-2 3,2 2,4 8,1 5,1 6,3 2,2-4,2-3,1-1,-6 0,-6-4,0-2,2 2,3-3,3-7,-2-8,-2-4,-4-7,0-6,3-2,3-2,6-4,14 0,15 1,9 0,13 3,8 0,9 2,-5 0,-8-3,-14 2,-14 2,-11-6,-4-9,-2-17,-1-12,-2-7,-3-8,-1-5,-2-2,0 4,0 4,3 2,5 4,4 3,1 3,4 3,3 1,2 0,0 1,1 0,-5 1,-5-1,-4-1,-8 5,-10 3,-4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35.75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359 3146,'3'-3,"2"-12,-1-18,3-20,4-8,0-7,5-4,-1 5,-2 6,4 0,2 6,-3 6,1 1,3-2,-1 4,0 6,3 0,1 0,1 2,3-1,-3 1,-3 1,-4 2,-5 5,-5 0,-4-2,-1-3,-3-1,1-3,-5-1,0 3,-11 0,-5 4,-4 3,0 4,4 2,2 3,1 0,0-3,-1 0,4 0,3 0,1 5,2-1,0-2,0 1,2-4,0-1,-4-3,1 0,-2 1,1 2,0 2,-3 2,2 1,-8-3,-1-1,1 0,-5 2,0 0,-11-6,-9-1,-7-7,1 4,9 3,13 4,10 3,9 1,6-2,4-4,1-4,2-4,-1 1,0-1,-1 3,0-1,-1 3,0-5,4-2,4-2,1-2,-1-3,-2-2,5-2,1 2,-2 7,-3 6,1 6,0 0,-3 2,-1 1,-2 2,3 5,0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9:51.38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106 4867,'0'-3,"0"-12,0-11,-4-7,0-5,-4-7,0-2,-10-1,-1 5,3 6,3 6,5 4,3 1,3 0,4 2,3-2,7-1,5-2,7-3,2 0,1 2,-1 3,2-1,4 1,-1-3,-2 2,-6 1,-3 5,-5 0,-2 0,-3 0,0-3,-1-5,1 1,2 0,0-1,0 1,3-2,1 5,2 3,1 2,2 4,-1 2,-3 0,0-1,-1-1,-2-1,-1-2,-2 0,4 3,0-2,3-6,0-1,3-7,1-5,-2 1,-5-1,-2 3,-2 1,-4 2,0 3,0 3,2 3,-1-2,-2-4,2-3,3 3,-1-1,-1-1,-3-3,-2 1,-2-1,-1 2,-1-1,0-1,-1-6,1-3,-1 3,1 4,0 5,0 4,0 0,0 1,0-2,0-3,0-4,0 1,-4 7,0 0,-1 1,1-1,2 0,0-6,1-8,1-3,0 1,0 6,0 5,1 4,-1 4,0-1,0 0,0-6,0-1,0-6,0-4,3 3,2-3,3-5,0 2,6 2,1 2,0 3,-1-2,0 3,1-3,2-2,1 3,-3 5,8-7,2 2,4-1,-2 3,-3 5,1 4,1 4,2 5,0 6,6 2,1 0,-3-3,1-1,-3-6,2-6,-2-2,-2 0,1-8,-1-2,-6-1,1-1,-3 3,-6 2,-1-1,-3-1,-3 2,-3 2,-2 1,-1 1,-2 1,1-3,-1-4,1 1,-1 4,1 3,0 5,0 1,0 3,0 1,0 0,0 0,-4 0,-1 11,1 13,0 10,-2 6,0 3,1 4,-2 2,-1-2,-1 3,-3 2,0 0,-4 5,0-1,0-6,2-1,0-3,-1 2,-2 0,3-2,0-2,-2 2,0-3,-3-2,-3-2,-3-3,0-1,1-4,5 1,4 1,6 2,5 2,2 1,1 2,2 4,0 1,0 1,0-2,0-1,-1 0,0-2,0 3,-3 2,-2-2,1 0,-4 2,1 4,-2 1,-4 1,-2 2,1 3,-1-5,-1-4,-1-4,-2-3,0 0,2-2,1 1,0-1,-1 4,-1-1,2-3,1 1,-1-1,-1-2,2-2,-3 4,2 2,-1 1,3 1,4-1,1 0,0-1,4 0,1 0,2-1,1 1,1-1,0 1,1-1,-1 1,0-1,4 0,4 1,5 3,-1 4,2-1,-1-4,-4 0,-2-2,-4-1,-1 3,-1 2,-2 3,1 0,-1 3,-3-1,-4-2,-5 5,-7 4,0-2,-7 5,-6-2,3-3,3-4,2-5,2-6,6-3,-3 3,4 1,3 0,1 1,3-1,-2 4,-1-3,1-1,-1 2,1 2,-1-1,2-1,3 3,-2 0,-2 3,1 0,1 2,3 3,-1 2,1 2,0 5,3-1,1 3,0 4,2 0,0 3,0-1,4-2,5 5,3-4,1-3,-2-6,4 1,-1-4,1-5,-2-4,-4-4,-2-3,-4-1,3-1,-1 0,-1-1,-1 5,-1 0,-1 4,-1 1,0-2,-7 2,-6 0,-1-3,-8 3,-18 13,-6 6,-1 2,-1 0,5 2,6-9,7-4,7-5,5-1,1-4,1-2,-4 0,1 0,4-1,5-2,3-2,4 0,-2-2,1 1,0-1,1 0,1 0,1-13,5-16,7-13,10-16,8-16,2-9,3-8,-4-10,4-4,-2-9,-2 5,-6 10,-4 5,-5 4,-5 1,2 1,3 2,-1 5,5 6,-3 9,1-2,-2 4,-2-5,-1 3,3-1,-1 3,1 7,5-2,-1 3,-1 0,5 0,1-5,3 1,-2 1,-6-1,-6 0,2-3,1 1,-1 5,0 2,0 3,-1 3,-1 4,-1 2,0 5,-2 3,0-4,3 2,-1-4,4-5,4-8,0-2,-1-2,-2-2,3-4,-1 2,-4 5,-1 4,-3 2,3 2,0 3,-3 2,1 2,1-3,2 4,2-2,2-1,5-3,-3 0,0 0,-5 2,3-2,-3 0,1-2,-4-3,0 0,1-1,2-2,-2 1,0-4,5-2,-2 2,-2 4,-1 0,0 4,-1-5,0 1,1 2,-2 4,1 3,2-2,1 1,2 4,-2 0,-4-1,-1 1,2 0,2 0,5-2,6-5,-1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30.54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247 2457,'0'-7,"0"-6,0-7,0-5,0 0,0 0,0 0,0-2,0-3,0 0,0 1,0 2,0-1,0 1,0 1,-7-2,-6 1,0 1,-5-2,-4 0,3 2,1 2,-4-3,2 1,1-3,4-3,5 0,-1 2,3 3,2 2,2 3,2 0,-2 2,0 0,0 0,1 0,1-1,0 1,2 0,0 0,0-1,0 1,0-4,4-1,4-4,1-3,3 3,-2-3,2 0,-1 1,0 4,-1 2,1 6,3-2,-2 0,1 0,1 0,3-3,-3-1,-3-1,1-1,0-4,3-4,2 4,-2 5,-4 2,4 2,-1 2,0 0,2 0,1 1,-1-1,-1 0,0 0,2 3,2-2,0-6,1-4,-3-2,-5 2,-4 2,-3 1,-3 3,-2 1,0 1,-4 1,-5 3,-5 2,-2-4,-7 1,2 0,3 1,6-2,4 0,4-1,2 0,2-4,1-1,0 0,0 1,-1 1,1 0,-1 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36.30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1744,'0'-3,"0"-5,4-1,4-3,5 2,2-2,4-3,5-1,-2-2,-1 2,0 1,-1 2,-4-3,0-2,0-3,0 0,2 0,1 3,1 5,0 1,4 3,8-5,2 1,-1 2,-2 0,-4 1,5 0,6 1,-2-2,-1 2,-3 1,4 4,-1 1,1 1,-3 2,1 0,-3 0,1 1,2-4,2-2,-2 1,1 1,-6-3,-5 0,2-3,2-7,1 0,1-8,0 0,2-4,-2 1,-2 1,-2 1,-2-2,-2 1,-5 0,-1 2,0 1,-3-2,-4-4,1-1,-2-2,1-2,3-3,3 2,-2 3,4 3,0 4,0-1,1-3,0-1,1-1,1 4,4-4,1 0,0-5,-1 0,3-1,0 6,-2 5,0-1,1 2,-3 1,-2 4,-1 3,0 0,-5 0,0 3,-3 0,0 3,1-1,6-5,2-3,9-2,7-4,-5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50.987"/>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1271,'0'-4,"0"-4,0-4,0-5,0-1,0-2,0-1,0-4,0-5,0 0,0 1,0 2,0 2,0-1,0 0,4-3,1 0,-1 2,3 6,4 5,-1 3,2 0,6-1,11 1,3 3,0-3,-2 0,-6-2,-4 3,-1 0,2-3,2-1,-4-1,-1 1,0 1,0-1,1-2,-3 0,-5-1,-3-1,0 0,-2-1,-1-3,-2-2,-1-2,2-1,1-2,2 1,1-5,2-1,0 0,1 2,2 0,0 2,0 7,2 4,1 2,2 1,2-1,-3 8,-5 8,-4 15,-6 10,-5 7,-4 3,-2 3,1 1,-1 7,-3 2,0-3,3-6,3-4,2-5,-2-7,0-3,2-2,-3 1,1 1,0 1,2 1,2 1,-3 3,-4 3,-3 2,-1 1,3-1,-1 1,-2-4,2 1,-2-1,-1 2,-3-2,-1 0,-4 3,1 1,0-2,5-1,4-2,4-5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53.28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1938,'0'-3,"0"-9,0-5,0-7,0-3,7-11,6-5,4-3,-1-1,0-2,-2 3,0-4,1-1,-3 2,-2 5,0 3,-2 2,-2 1,-2-4,2 1,0 2,-2 3,0 1,-2 3,-1 0,3 2,1 3,-1 2,3 2,0-2,2-1,3 2,0 0,1 2,2 0,-2 1,1 0,1-2,-2-2,-3 0,4-3,2 4,0 3,3-3,2 3,5 2,0 3,1 2,-2 3,-1 3,-2 0,0 1,-1-2,-4-2,2-4,1-2,-2-5,-1-3,3 0,-1 0,-4 2,-5-3,-4-1,-3 2,-2 1,3 1,3-3,8 0,2 1,0 5,2 5,1 6,0 4,1 3,0 2,-1 1,1 0,0-7,-1-3,1 1,-4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2.396"/>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1 639,'3'0,"5"0,8-11,2-6,3-8,3-6,4-1,-3 0,2 0,-5 1,-5 3,-2 2,3-1,-2 1,1 0,-3 3,-1-4,5-2,3-5,1 1,-3 2,-2 4,1 2,-4 2,-3 1,-8 8,-8 7,-9 11,-14 19,-8 9,-5 6,-3 7,2-1,10-4,5-5,5-6,5-4,3-2,3-3,1-3,1 1,-1-2,2 0,1 0,-1 9,1 6,1 2,2 5,2 0,0-2,2-5,0-1,4-4,8-8,5-6,11-6,4-3,3-3,-1-1,1-4,-5-7,-8-10,-8-8,-6-1,-5-4,-2 2,-2 2,0 0,-1-2,1 1,0 3,0 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55.03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616 1,'-3'0,"-9"3,-2 5,-2 5,-1-1,-3 2,-3 2,-2-2,-4-3,0-4,-2 1,0 2,3 3,1 0,7 0,2-1,-5 0,-3 5,-1 0,2-3,4 0,3-3,-7 4,-2 2,4 3,1 1,2-4,8-3,9-6,15-6,13-4,3-6,-5-4,-1-4,-2-2,-1-3,0 0,1 0,-4-1,3 5,-2 0,-1 4,1-3,8 2,3-1,-3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56.13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678 1,'0'3,"0"5,0 5,4 7,0 3,1 1,-2 8,0 1,-2 2,0-1,-4-3,-2-3,1-4,-3-1,-4-6,0-1,-1 0,-3 3,-2 4,2-1,4 5,-1 0,3-1,-1 3,-2-1,0-1,0-2,-2-2,-3-5,3 2,-1-2,0-2,-3 1,4 1,-5-4,-1 1,-5-3,-1-4,-4-2,1-4,4 3,4 0,5 3,1 3,-3 7,-2 0,-5 4,3 6,4 1,-2 3,3-1,1 5,3 3,3-1,5 3,2-6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01.09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1803,'0'-7,"0"-13,4-6,7-6,3-1,2 2,2-1,4 1,-1 3,3-4,-2-1,1-1,0 5,4-3,-3 0,1-1,4 2,0 2,-1 3,-2 2,-2 5,-2 3,3 0,4 0,3-2,5-4,-2-2,-3 4,-6 0,-5 2,-3-1,0 3,0 2,1-2,0-4,0 1,1 0,0 1,-3-2,-1 4,0-2,1 1,-2 0,-1 3,5 1,2 2,2 0,-1-2,4 1,4-1,1-4,1-1,3 1,2 2,-1 1,-1-2,-2 0,-3 2,0-4,-2 1,-1 4,-3 0,-2 3,0 3,-1 3,-1-2,-3-4,-5-2,-5-4,-3-2,-2-2,-2 0,0-1,2-4,9-4,2-1,-1 1,-3-1,-3 0,2 3,-2 2,3-2,-1 1,2 4,-1 2,2-1,2 1,-1 2,1 7,-1 12,-4 17,-2 12,-10 11,-4 3,0 4,-10 4,-1 0,-9 2,2-5,0-3,6-7,6-6,1-2,0-6,2-4,0-5,1-2,-1 0,2 1,-2-2,-2 0,1 5,-1 0,-1 3,-3-2,3 0,-4 3,-3-2,0-1,-1-3,0 2,-3 1,-1-2,4 0,-1-1,-4 2,0-3,-4 0,-2-3,-7-4,-3-2,-1-3,-1-2,1-1,1 0,0-1,5 0,5 1,5 0,-1-1,-1 8,-3 2,1 0,1-2,4-2,6 2,0 3,-1 3,1 3,3 3,2-3,3 0,4 7,0 4,-1 4,0 0,2-1,2 0,3 3,1-1,2-3,0-2,0-2,0-3,1 3,-1 0,1 3,-1 0,0-1,0 1,0 1,0-3,0-1,0-2,0 3,-4-1,-4 4,-1-1,-3-4,-2-7,-3 1,-1-3,-2-3,3-5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02.74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0 815,'0'-7,"4"-5,4-5,5-3,6 2,4 1,2 0,3-1,-3-1,-2 3,-5 0,-3 1,1-2,-3-1,-4-1,-3-5,-3-1,-2-3,0-1,-2 1,0 3,1 1,-1 1,1 2,0 0,-1 1,1 0,0-1,0 1,0 0,0 0,0-1,0-3,0-1,4-3,0-1,1 2,2 1,-3 9,-10 15,-7 17,-5 10,1 8,0 5,2 3,5-2,3 0,3-4,2-4,2-4,0-3,1-2,0-2,0 0,-1 0,4 3,0 1,1 1,-2-1,0-2,-2 4,4-4,0-1,-1-1,0-1,-2 0,0 1,2 3,0 5,4 2,0 2,-1-1,1-6,0 1,2 2,2-4,4-5,-3-7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03.73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104 257,'-4'0,"-4"0,-4 0,-5 0,-1 4,1-6,4-7,4-4,4-4,6 1,6-4,9-8,2-4,5 0,-2 3,-1 2,0 6,-3 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20.86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1621 1,'-4'7,"0"9,-1 9,-2 7,-3 6,-1-1,-1-3,-3 0,2-3,-1 0,2 0,4-4,-1-5,1-4,-2-4,2-1,1 0,2 5,-1 4,0 4,1 1,-2 4,1-1,-4-2,2-1,-3 1,2-1,-2 2,-3-4,2-2,3-3,2 0,0 0,-3-1,0 1,-2 3,-1-1,0-2,-7 3,-4 1,-6 3,4 1,2-5,1-2,2-5,4-2,5 1,1 4,-1 2,-2 9,-2 2,2-1,-1-5,3-4,-1-2,3-1,2 3,0 5,-3-2,1-2,2-2,2 0,2-1,2 0,2 1,0-1,0 0,1 0,-1 1,0 3,-3 1,-8-4,-3-1,-2-5,-1-5,1 0,0-3,0-1,-5-3,-2 3,-1-1,1-1,0-1,1-1,0 0,1 2,1 4,3 4,-3 1,3 1,1-2,-1-3,-1-3,-1 1,3 3,1 0,3 1,-1 3,0 5,1 4,2 0,4 5,3 0,1-1,1 2,2-1,-1-1,1 1,-1 3,1 0,-1 2,0-2,0 1,0-1,-7 1,-2-2,0-2,-1-3,-4-1,-1-2,-3 2,2 1,0 0,4-2,-1 0,-1-5,-2 2,-2 4,0 2,2 0,3-1,5-2,4 0,2-2,1 0,1 0,-2-1,-2 0,0 0,1 1,1-1,0 1,1-1,-2 4,-5 4,-1 2,1 2,2-1,-2 2,1-2,2 1,1-1,2-3,1-3,0-1,1 1,-3 1,-5-2,-1 0,2-2,1 0,2-1,1 0,2-1,1 0,0 1,0 2,1 2,-1 3,0 5,1-1,2 1,2 3,-1-2,0 0,-2-2,3-3,4-2,0-4,-1 3,-2-1,-2 0,-2-2,-1 0,0 2,-5 0,-1 0,0-1,1-1,2-1,0-1,5 3,4 5,9 0,2-1,0-2,-2-1,0-6,0 2,-3 0,1-4,8 0,0 0,7-3,-2-1,-1-2,-2-3,-6-3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23.60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616 4017,'-7'-3,"-5"-2,-9 1,-10-3,-7-1,-8 2,-3-1,1-1,0-5,6-1,6-4,6-3,7-2,2-3,0-5,-3-7,-1-1,1 3,3 4,7 4,4-4,2-3,1-3,2-5,2-2,2-1,1 1,0 0,0 2,0 4,1 6,-1 1,0-1,0 2,0-1,0-2,0-2,0 1,0 0,0 3,0-1,0-1,0-2,0 1,0 0,0-1,0-1,0 2,0 0,0 2,0 0,0 3,0-2,0 2,0 3,7 1,3 3,-2 1,0 2,-3-1,1 1,0 0,-1 0,6-4,0 0,-1-1,1-3,-1 1,1 4,-1-1,0 0,0-2,1-1,-2-2,2-1,-1-4,1 2,2 4,-1 3,4 3,3-3,-1 0,-4 1,-2 4,2-1,1-5,-1 0,-4 0,1 4,1 0,2 3,-1 1,1 4,-2-2,0-3,2-1,2-1,-2-3,-3-2,0 0,1-1,3-5,1 4,-1 0,4-3,5-2,2 0,4-1,0 2,-5 3,-3 6,-2 4,-1-2,0 2,-4-2,3-1,2 0,1-1,1 2,-1-4,4-1,-3 1,2 4,4 3,1 0,5 0,5 4,5-4,3 2,-3 0,-3 2,-1 1,-3 2,-2-4,-3-2,-3 0,-4 1,-5-1,-3-1,2 3,2-3,1 1,-1 0,8-3,2 1,-1 0,-2 0,-2 0,-3 3,-4 1,-3-1,0-1,4-1,-1-1,3 0,1-1,0 2,3 2,1 0,0-1,-3 2,0 1,1 2,1 3,3 4,-1 2,0 2,-3 1,-1 0,1 1,1-1,3 1,-1-1,-1 0,-5-3,-7-5,-2-4,4-8,-1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29.90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63 4038,'4'0,"4"-4,1-4,-1-8,-2-4,-6-7,-2-8,-1-6,-1-10,2 1,-7-5,-2-1,2-1,-2-1,1 3,3 2,2 5,2-1,1 5,-2-1,0 1,0 0,1 5,0 5,2 5,0 4,1-1,0 1,0 0,4-1,8-4,9-1,8 3,2 5,7 3,10 2,5 0,3-4,-1-1,-3-1,-3 1,-6 0,-11 1,-14-2,-10-2,-10-2,-9-4,-5 3,-3 1,-3 4,0 6,-1 3,1 4,1 0,-1-1,-2-2,-1-6,-7-3,2-1,-1 4,-2 1,5 1,3 3,3 1,5 0,2-2,3-2,4-4,0 1,1-6,-1-2,0-7,1 0,3 2,1 4,2 0,0-3,1-2,1-5,-1-3,0-5,1-1,2 4,6 3,3 2,4 3,-1-1,-2-2,-1 2,1 2,2 2,2 1,2 2,0 3,2 3,3 1,-2 3,-1 4,-1 5,3-3,5-1,0-2,0 2,6-4,6-1,5 3,-3 1,-1 3,-4 4,-2 0,-3 2,0 3,-2 1,1 2,-1 1,-3 1,2 0,-2 1,0-1,-3 1,-1-1,-2 0,4-3,4-2,0 1,6 0,7 2,1-3,-5-1,0 1,-5 2,-3-3,-4-4,-3 1,-2-3,0 2,-1-2,3-5,5-8,1-2,-1 0,-2 1,-1 1,-6-5,-2 2,-4 3,-1 2,-2 1,-3 1,4-3,4 3,-1 1,5 1,-2 0,1 3,0 1,0 3,2 3,-1 4,2 2,-1 2,0 1,1 1,0-1,-1 1,1 0,0-1,-1 0,1 0,-1 0,4 0,8 0,2 0,-1 0,-3 0,-3-3,-2-2,-3-6,-1-2,-4-2,2-2,1-1,-3-2,3 0,-2-1,0 4,-4 1,3-1,-2 0,1 2,-3 1,4-1,2-2,1 3,-2-1,-2 0,-2-2,-1 3,-3-1,-2 7,-3 7,-3 8,-1 6,-1 4,0 3,-8 2,-9 0,-4 0,-7 3,-5 1,-1-1,-1 0,6-2,3-4,3-3,-1 1,-4 0,-11 4,-2 2,2-3,4-1,-2 0,2-4,-8-4,-10 3,-3 2,5-1,4 0,2 1,7 2,1 7,5 4,4-4,2 2,4-1,1 2,1 3,0 1,0-3,-3 2,-2-2,1-2,0 1,1 3,4 4,3 2,-4 5,2 3,4 0,4-3,0-6,3-2,2 0,1-2,-1 1,0-3,-3-2,0-2,-2-6,-3 0,-3-2,2-2,-1-3,-1 0,-1-3,2 1,0-2,3 2,-4-2,-9 1,-11 7,-3-1,1 1,1-2,3 0,4 0,7 1,3 2,3-2,0-1,-1 1,-3 5,-3-2,0 0,-3 0,-1 0,2 1,1 0,5 3,2-1,5 2,4 0,4 0,3-1,1-1,1 0,1-1,0 0,0-1,-1 4,1 5,-5 0,0 3,-1-1,1-2,2-3,-3-2,-1-1,-2-2,-4 3,-6 4,-4 1,-5 3,-2-1,-2 1,-7 6,-4 3,-1-5,6-5,6-9,5-3,7-3,3 1,4 0,1 0,2 2,3 4,2 5,2 2,1 5,1 1,0 5,4-2,5 0,8 4,3-2,4-5,-1-1,1-3,-4-4,-6-3,-5-2,-4-1,-3-2,2 0,-1-4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7:31.96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106 2706,'-4'0,"-4"0,-5 0,1-3,-2-5,1-8,4-5,-1-5,2-3,2 1,1-2,3-3,1-2,1-3,0 2,4-4,8-1,6 2,6-3,6-4,2 2,-5 5,-3 6,-3 4,-1 2,0 0,-4 2,-5 2,0 1,-2 1,0 1,-1-1,2 1,-1 0,-2 0,-2 0,-2-1,2 1,0-1,-1 1,-1-1,-1 1,-4-1,-2 1,0-1,0-3,-2 3,-4-3,-4-4,-2-4,1 0,3-2,0-1,2 1,-4 2,0 5,3-2,3 2,2-5,3-2,2 0,1 1,1-5,-1-2,1 3,-1-1,1 4,-1 4,0 3,0 3,4-1,0-8,4 0,0-3,3 2,-1 3,1 4,3-2,-2 2,5-5,2-2,-1 0,-1 4,-3 4,-4 4,0 1,-2 1,-6 1,-6-1,-7 1,-8-5,-4 0,-2-1,4-3,5 1,1 4,4 3,4 1,3 0,1 0,3 0,4 7,1 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41.653"/>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36 4351,'-3'0,"-2"-4,1-4,0-4,2-8,0-3,2-2,-1 1,1 0,0-3,4 1,4 0,12 1,2 2,1 5,0 5,-1 1,0 0,0-2,-1 1,3 3,4 0,5-2,0 1,-2-1,-6-2,-1 2,-1-5,0-3,-5-1,-1 0,-1-1,-3-3,-3-1,0 0,1 2,0 1,-3 1,-3 1,-1 0,-2 0,-2 1,0 0,0-1,-1 1,1 0,-1-1,1 1,0-1,0-3,-4-1,0 0,0 1,0 1,2 1,0 1,1 0,1 1,0-1,0 1,0-4,0-1,1-3,2-4,5-4,1-2,-1 2,-2 3,2 0,2 0,0 1,2 2,2 4,-1 2,-3 2,-3 1,-3-3,2-1,-1 1,3-3,3-4,0 0,-2-1,1-3,6 1,0 4,-3 2,-3 0,-7 1,-4 1,-6-2,-4 1,-5 2,-2-3,-9-3,0 0,5 2,2 2,5-1,-2-2,-2-4,3 1,4 2,4 0,-4-2,0 1,3-1,2-5,3-4,-2-4,0-2,2 4,-10-4,-2-2,2 5,3 3,3 5,4-2,1 0,3-2,0 0,0 0,1-1,0 1,-1-4,0-1,1 4,-5 6,0 1,-4 4,-1-3,2 0,-1-1,-4 3,1-2,2 0,-4-6,-3 4,0 1,0 0,0-1,1 2,1-1,-5-1,1-1,-3 2,-2-3,-7-6,1 1,-1-6,1 2,2 5,6 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2.61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 0,'3'4,"9"7,5 10,3 4,6 5,1 1,4-1,-1-6,2-1,-4-3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51.767"/>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0:56.02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188 2282,'-3'0,"-2"-3,1-5,0-8,2-5,0-5,1-3,1 1,0 2,0 1,0 2,0 1,4 1,1 1,-1-1,3 5,4-3,3-2,0 0,0 3,-2 1,-3 1,-3-2,1 0,3-1,0-1,-3 0,2-4,0-1,-3 0,-2 0,-1 2,-2 1,0 1,-1 0,-1 1,-3-1,-1 1,0 0,-2 3,0 1,1 0,2-1,-3 3,-2-1,-1 0,-2-1,2-2,1-1,0 2,-2 2,-4 2,-1 4,1 0,0 1,-1-1,2-3,0-3,-5-5,-2-4,2-3,1 1,4 3,3 1,5 2,2-1,3 1,1 0,1 0,-1 0,1 0,0-1,-1 1,1 0,2-1,2 1,3 3,0 1,3 0,-2-1,-1-1,-2-1,1-1,3 0,-1-1,-1 1,1-1,0 0,-3 1,-2-1,-1 1,-2-1,0-3,-5-1,-1-3,-3 2,-1 4,-1-3,0 0,2 1,-1 1,-3 0,1 2,-1 3,2 2,1 0,4-1,1 0,3-2,0-1,2 0,-1 0,0-1,5 4,3 1,5 0,3-5,-1 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7.26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47 505,'0'-3,"0"-9,0-5,3-6,2-4,6-4,6-3,-1 0,4-1,-1 2,-4 4,-5 2,-4-4,-2 0,-3 1,-1 3,-1 2,0 2,4 1,-2 12,-6 14,-4 17,-12 26,-2 11,0 11,-4 0,3-1,5-9,7-11,5-10,3-8,3-5,1-1,1 0,0 2,0 1,0-2,0 0,2-6,6-5,3-8,4-10,0-3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7.92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0 209,'4'-3,"4"-2,8-3,4-4,7-3,1 1,4-4,-1-3,1-1,0 0,4 0,6 4,10 4,11 6,1 3,-7 3,-13 5,-14 6,-12 5,-9 3,-7 2,-2 2,-3 0,1 1,-1-4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9.069"/>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0 625,'0'-4,"0"-4,4-11,7-14,3-4,-2-6,1-6,-1-13,-4 2,5-1,-1 1,-1-1,-4 7,-2 10,-2 14,-2 35,-5 29,-1 24,0 15,1 10,1 0,1-6,1-10,1-8,-1-12,5-6,5-7,0-6,6-4,4-3,5-4,3-6,3-5,4-2,0-3,0-2,-1-3,-4-9,-2-1,-3-3,-2-4,-1-3,2-8,6-5,3-3,-3 1,-6 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9.98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9 266,'-3'0,"-2"-3,4-5,9-8,7-5,7 1,15-6,3-2,0 0,2 1,-1 2,-5 2,-5 4,-5 6,-2 5,-6 7,-6 8,-5 9,0 9,-1 4,-2 0,2-5,0-2,2-2,4-1,10 3,1 2,4-4,4-4,4-6,6-4,7-4,9-1,-1-2,-4 0,-4 0,1 0,-8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5.16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0 631,'0'-4,"0"-7,4-13,4-3,4-6,5-9,5-3,2-6,5 0,1 2,-2 1,-1 6,-3 7,-5 5,-2 8,-4 5,-1 4,1 6,2 2,2 4,1 1,2-3,0-1,1-3,-8-4,-12 0,-13 2,-12 2,-12 3,-3 5,0 6,2 5,5 8,6 4,7 1,7 0,1 3,0 0,-2 2,2-1,1 3,1 1,0 4,3 1,2 5,1 3,2-1,1 0,0-4,0-6,1-6,-1-3,0-11,1-14,2-14,5-9,8-8,5-5,6-3,-3-7,3-2,0-3,-1-5,1 2,-3 1,-2 7,-5 8,1 6,1 1,-2 3,-1-1,-3 0,-4 2,-3 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5.90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551 0,'0'7,"4"13,0 9,1 11,-1 9,-2 0,0 2,6 2,1-4,0-3,-2-3,1-1,0-5,-2-5,1-5,4-6,3-4,2-5,3-4,1 0,-3 2,-4 3,-8-1,-22-2,-26-3,-43-10,-36-11,-14-10,9-1,23 3,28 3,39 4,39 4,22 5,25 3,18 2,5 1,14 4,17 9,8 5,10 7,-8-2,-11-3,-14-7,-23-4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01.66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1 2047,'0'-7,"0"-5,0-9,0-3,0-5,0-1,0 1,0 2,0 3,0-3,0 1,0 1,3 1,2 1,6 1,2 1,-2 1,1 3,-1-2,0-5,3 2,-2 1,1 0,1 4,-1-1,1-3,-3 0,1 3,-2 2,-2-1,3 0,1-2,-2 0,1-4,-1-2,0 1,0-1,-3-1,1 2,0 3,-3 1,0-3,-3-1,-1-3,0-1,-2 1,1 1,0 3,-1 0,1 2,0 0,0 1,0 0,-4 3,0 1,-1 0,-2-4,-4-6,1-2,-3 4,2-1,3 0,-1 1,1 1,2 1,-2 5,-2-3,-1-1,3 0,-5-7,0-6,2-1,3 3,3 3,-1 2,-3 0,-1 1,3 0,1 3,3 0,1 2,1 0,1 0,0-2,0-2,1 0,-1 1,0 2,1 0,-1 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03.28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330 1002,'-3'-4,"-5"-15,-1-7,-3-3,-9-11,-5-2,-1 0,-4 2,1 3,-2 2,5 5,6 4,4 6,5 3,4-2,4-2,2-4,2-2,0-2,1-1,3 6,2 2,-1 3,-2 0,0-3,-1-2,-5 4,-1-3,-1 1,-2 2,0 3,-3-1,1 1,2-2,1 0,3-4,1-2,2 1,0 0,4 0,0 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13.22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496 123,'-7'0,"-6"0,-3 0,-11 0,-10 0,-7-4,-5 0,-6-4,-3 0,4 1,9-5,4-1,9-1,14-2,27 2,23 3,23 4,19 2,19 10,0 7,-5 2,-8 1,-9-1,-11-3,-15-4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05.462"/>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36 1423,'-3'0,"-5"0,-1-3,1-6,2-7,5-1,3-1,1-2,7-3,6-2,3-4,1 0,2 2,4 1,-3 2,-5 1,-6-2,-1 0,-3 0,5 2,3 0,2-6,3 2,0 3,0-3,4-3,-3 0,-5 2,-1 2,-5 1,4-1,3 0,1 5,-2-2,-1 4,-2 1,-2 4,-1 0,0 0,2-1,2-3,-1 0,4-1,-2-5,1-1,-3-1,-1 2,-2-3,-2 0,-1 1,3 2,-1 1,-1 1,-4 1,-1 0,1 1,0 0,0 0,1 3,1 1,2 4,0-1,1 0,3-3,3 3,-2-1,1-1,4-2,3 2,-3 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20.686"/>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253 800,'0'-4,"0"-4,0-8,0-8,-4-11,-7-2,-6-6,-11-9,-3 0,-4-1,0 5,4 7,6 7,8 6,6 4,6 3,3 1,2 1,1 0,1 0,3-1,0 0,0 0,3 0,-1-1,-1-2,2 1,-1 1,3 2,-2 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21.71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0 704,'0'-4,"0"-7,4-7,4-6,8 1,8-10,7 1,6 2,6 0,0 0,-5 3,-8 3,-9 1,-8 1,-7 1,-4 1,-3 0,0 0,-1-4,0-1,1 1,0-4,4 1,9 0,8 2,5 2,5 1,1 1,6 4,0 1,-7 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23.310"/>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1092,'7'-7,"6"-2,0-4,2 1,2 3,1 2,2 3,0 1,0 2,4 5,5 5,5 0,3 0,-2-3,1-1,-2-3,-4-1,-3 0,-3-1,-2-4,3-8,-4-6,-5-6,-5-3,-5-4,-2 1,-4 0,0 4,-1 1,-4 2,0 2,-4 0,0 1,2 0,-2 3,1-2,2-1,-2 2,1-2,1-2,2 0,2 0,0-3,2-1,0 0,0 2,1 1,-1 1,0-3,0 0,1 0,-1 1,0 1,0 1,0 1,3 1,2-1,-1 1,-1 0,0-1,-2 1,-7 0,-6 3,-5 1,-6 0,-3-1,-4-1,0 2,1 1,6 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21:42.208"/>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26.004"/>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287 657,'4'-7,"4"-5,4-9,8-6,6-7,4-4,2-6,0 5,-5 1,-5 4,2 1,0 6,-4 4,-3 3,1 0,-1-2,-2-1,-4-1,-7 1,-8 4,-7 9,-9 9,0 13,-1 17,4 11,-3 16,-1 2,-1 5,-3 3,-1-7,0-6,2-6,0-7,6-6,1-10,1-2,-1-4,2-2,-2 3,-3-1,-1-1,0-3,-4-3,-4-5,-5-2,4-13,0-9,5-7,6-7,8-2,8-1,5 1,5 0,6 5,-1 5,3-2,-3 2,-2-4,4-2,-1-1,1 2,2-2,-2 2,0 2,1 5,5 0,6 0,3 4,-1 1,-2 1,-1-2,-2-3,-1 1,-5 1,-1-4,-3-5,-1 3,-3-2,-2 11,-2 15,-6 15,-3 12,-4 15,-7 8,-6 6,2-3,0 7,0 1,0-3,0-5,2-7,5-8,1-3,5-4,18-7,25-8,5-6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27.101"/>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223 579,'0'-3,"0"-12,-3-17,-5-11,-12-14,-9-13,-3 0,-3 4,4 10,4 11,7 10,7 7,8 5,9 6,8 7,5 4,6 3,3 3,1 1,-1 0,-5 11,1 13,0 21,7 18,9 18,8 14,4 2,3-5,-7-16,-4-13,-6-18,-6-16,-1-17,-1-15,0-24,0-14,-5-4,-3-5,-5-2,-5 2,-4 2,-3 5,1 3,0 5,3 8,0 1,3 2,2 1,1 1,0 1,-2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5T15:18:28.005"/>
    </inkml:context>
    <inkml:brush xml:id="br0">
      <inkml:brushProperty name="width" value="0.35" units="cm"/>
      <inkml:brushProperty name="height" value="2.1" units="cm"/>
      <inkml:brushProperty name="color" value="#666633"/>
      <inkml:brushProperty name="ignorePressure" value="1"/>
      <inkml:brushProperty name="inkEffects" value="pencil"/>
    </inkml:brush>
  </inkml:definitions>
  <inkml:trace contextRef="#ctx0" brushRef="#br0">228 257,'-3'7,"-5"9,-5 10,-3 9,-6 11,-3-4,0 3,3-1,0 4,2-4,2-8,4-18,4-26,3-22,4-13,13-16,4-6,10-1,5 3,11 1,10 5,2 5,-3 12,4 5,-5 5,-5 4,-8 7,-9 10,-10 10,-7 8,-5 10,-3 9,-2 5,-1 2,0 2,1-3,-1 1,2 1,-4 4,-1 4,1 0,-3-4,0-1,-3 0,1-8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DE2C9-76BD-4B76-9A72-449B84CCC810}"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738EF-1508-46AC-9E8E-F5CD025F785C}" type="slidenum">
              <a:rPr lang="en-US" smtClean="0"/>
              <a:t>‹#›</a:t>
            </a:fld>
            <a:endParaRPr lang="en-US"/>
          </a:p>
        </p:txBody>
      </p:sp>
    </p:spTree>
    <p:extLst>
      <p:ext uri="{BB962C8B-B14F-4D97-AF65-F5344CB8AC3E}">
        <p14:creationId xmlns:p14="http://schemas.microsoft.com/office/powerpoint/2010/main" val="1254625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1</a:t>
            </a:fld>
            <a:endParaRPr lang="en-US"/>
          </a:p>
        </p:txBody>
      </p:sp>
    </p:spTree>
    <p:extLst>
      <p:ext uri="{BB962C8B-B14F-4D97-AF65-F5344CB8AC3E}">
        <p14:creationId xmlns:p14="http://schemas.microsoft.com/office/powerpoint/2010/main" val="186708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dirty="0">
                <a:effectLst/>
                <a:latin typeface="+mn-lt"/>
                <a:ea typeface="Calibri" panose="020F0502020204030204" pitchFamily="34" charset="0"/>
              </a:rPr>
              <a:t>I sought an improved understanding of spring metabolic regimes across a gradient of flow impacts.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I wanted to explore the metabolic impacts of river-reversals, especially in the absence of bed scour</a:t>
            </a:r>
          </a:p>
          <a:p>
            <a:pPr marL="171450" indent="-171450">
              <a:buFont typeface="Arial" panose="020B0604020202020204" pitchFamily="34" charset="0"/>
              <a:buChar char="•"/>
            </a:pPr>
            <a:r>
              <a:rPr lang="en-US" dirty="0"/>
              <a:t>And understand, if and how disturbance influences spring typology</a:t>
            </a:r>
          </a:p>
        </p:txBody>
      </p:sp>
      <p:sp>
        <p:nvSpPr>
          <p:cNvPr id="4" name="Slide Number Placeholder 3"/>
          <p:cNvSpPr>
            <a:spLocks noGrp="1"/>
          </p:cNvSpPr>
          <p:nvPr>
            <p:ph type="sldNum" sz="quarter" idx="5"/>
          </p:nvPr>
        </p:nvSpPr>
        <p:spPr/>
        <p:txBody>
          <a:bodyPr/>
          <a:lstStyle/>
          <a:p>
            <a:fld id="{159738EF-1508-46AC-9E8E-F5CD025F785C}" type="slidenum">
              <a:rPr lang="en-US" smtClean="0"/>
              <a:t>10</a:t>
            </a:fld>
            <a:endParaRPr lang="en-US"/>
          </a:p>
        </p:txBody>
      </p:sp>
    </p:spTree>
    <p:extLst>
      <p:ext uri="{BB962C8B-B14F-4D97-AF65-F5344CB8AC3E}">
        <p14:creationId xmlns:p14="http://schemas.microsoft.com/office/powerpoint/2010/main" val="175831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explore my hypothesis, I selected 5 spring-runs spanning a river-reversal frequency gradient including the iconic Ichetucknee river to the frequently reversing Allen Mill Pond; it spends half of the year brown. </a:t>
            </a:r>
          </a:p>
          <a:p>
            <a:pPr marL="171450" indent="-171450">
              <a:buFont typeface="Arial" panose="020B0604020202020204" pitchFamily="34" charset="0"/>
              <a:buChar char="•"/>
            </a:pPr>
            <a:r>
              <a:rPr lang="en-US" dirty="0"/>
              <a:t>I estimated each sites stream metabolism using two-station methods during normal conditions and one-station methods during flooded conditions. </a:t>
            </a:r>
          </a:p>
          <a:p>
            <a:pPr marL="171450" indent="-171450">
              <a:buFont typeface="Arial" panose="020B0604020202020204" pitchFamily="34" charset="0"/>
              <a:buChar char="•"/>
            </a:pPr>
            <a:r>
              <a:rPr lang="en-US" dirty="0"/>
              <a:t>The percentage of “one-station days” is at the bottom. These days do not represent when these sites were river reversed. They represent days where flow was slow, requiring I use one-station methods. My least disturbed site unfortunately had no upstream station requiring I use one-station. </a:t>
            </a:r>
          </a:p>
          <a:p>
            <a:pPr marL="171450" indent="-171450">
              <a:buFont typeface="Arial" panose="020B0604020202020204" pitchFamily="34" charset="0"/>
              <a:buChar char="•"/>
            </a:pPr>
            <a:r>
              <a:rPr lang="en-US" dirty="0"/>
              <a:t>The project is still ongoing, and I began monitoring these sites in late 2021</a:t>
            </a:r>
          </a:p>
        </p:txBody>
      </p:sp>
      <p:sp>
        <p:nvSpPr>
          <p:cNvPr id="4" name="Slide Number Placeholder 3"/>
          <p:cNvSpPr>
            <a:spLocks noGrp="1"/>
          </p:cNvSpPr>
          <p:nvPr>
            <p:ph type="sldNum" sz="quarter" idx="5"/>
          </p:nvPr>
        </p:nvSpPr>
        <p:spPr/>
        <p:txBody>
          <a:bodyPr/>
          <a:lstStyle/>
          <a:p>
            <a:fld id="{159738EF-1508-46AC-9E8E-F5CD025F785C}" type="slidenum">
              <a:rPr lang="en-US" smtClean="0"/>
              <a:t>11</a:t>
            </a:fld>
            <a:endParaRPr lang="en-US"/>
          </a:p>
        </p:txBody>
      </p:sp>
    </p:spTree>
    <p:extLst>
      <p:ext uri="{BB962C8B-B14F-4D97-AF65-F5344CB8AC3E}">
        <p14:creationId xmlns:p14="http://schemas.microsoft.com/office/powerpoint/2010/main" val="4240018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any modeling, a pattern emerged. As stage increased, DO decreased and CO2 increased in tandem displaying strong coupling.</a:t>
            </a:r>
          </a:p>
          <a:p>
            <a:pPr marL="171450" indent="-171450">
              <a:buFont typeface="Arial" panose="020B0604020202020204" pitchFamily="34" charset="0"/>
              <a:buChar char="•"/>
            </a:pPr>
            <a:r>
              <a:rPr lang="en-US" dirty="0"/>
              <a:t>AND The degree in which DO and CO2 changed aligned with each flood's magnitude. </a:t>
            </a:r>
          </a:p>
          <a:p>
            <a:pPr marL="171450" indent="-171450">
              <a:buFont typeface="Arial" panose="020B0604020202020204" pitchFamily="34" charset="0"/>
              <a:buChar char="•"/>
            </a:pPr>
            <a:r>
              <a:rPr lang="en-US" dirty="0"/>
              <a:t>For instance, during high stage events, O2 decreased, and CO2 increased with increasing stage. </a:t>
            </a:r>
          </a:p>
          <a:p>
            <a:pPr marL="171450" lvl="0" indent="-171450">
              <a:buFont typeface="Arial" panose="020B0604020202020204" pitchFamily="34" charset="0"/>
              <a:buChar char="•"/>
            </a:pPr>
            <a:r>
              <a:rPr lang="en-US" dirty="0"/>
              <a:t>For river reversals, again, there is a fall in DO and an increase in CO2, but the spring-run became hypoxic </a:t>
            </a:r>
          </a:p>
          <a:p>
            <a:pPr marL="171450" lvl="0" indent="-171450">
              <a:buFont typeface="Arial" panose="020B0604020202020204" pitchFamily="34" charset="0"/>
              <a:buChar char="•"/>
            </a:pPr>
            <a:r>
              <a:rPr lang="en-US" dirty="0"/>
              <a:t>However, during a flow reversal, there is a spike in DO and then a dramatically fall. </a:t>
            </a:r>
          </a:p>
          <a:p>
            <a:pPr marL="171450" lvl="0" indent="-171450">
              <a:buFont typeface="Arial" panose="020B0604020202020204" pitchFamily="34" charset="0"/>
              <a:buChar char="•"/>
            </a:pPr>
            <a:r>
              <a:rPr lang="en-US" dirty="0"/>
              <a:t>This an indicator of a true flow reversal. The spike is the moment in which river water displaced the groundwater-fed spring at the sensor's location. </a:t>
            </a:r>
          </a:p>
        </p:txBody>
      </p:sp>
      <p:sp>
        <p:nvSpPr>
          <p:cNvPr id="4" name="Slide Number Placeholder 3"/>
          <p:cNvSpPr>
            <a:spLocks noGrp="1"/>
          </p:cNvSpPr>
          <p:nvPr>
            <p:ph type="sldNum" sz="quarter" idx="5"/>
          </p:nvPr>
        </p:nvSpPr>
        <p:spPr/>
        <p:txBody>
          <a:bodyPr/>
          <a:lstStyle/>
          <a:p>
            <a:fld id="{159738EF-1508-46AC-9E8E-F5CD025F785C}" type="slidenum">
              <a:rPr lang="en-US" smtClean="0"/>
              <a:t>12</a:t>
            </a:fld>
            <a:endParaRPr lang="en-US"/>
          </a:p>
        </p:txBody>
      </p:sp>
    </p:spTree>
    <p:extLst>
      <p:ext uri="{BB962C8B-B14F-4D97-AF65-F5344CB8AC3E}">
        <p14:creationId xmlns:p14="http://schemas.microsoft.com/office/powerpoint/2010/main" val="14838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Moving on, here are the metabolic regimes for my sites including disturbed and non disturbed periods.</a:t>
            </a:r>
          </a:p>
          <a:p>
            <a:pPr marL="171450" indent="-171450">
              <a:buFont typeface="Arial" panose="020B0604020202020204" pitchFamily="34" charset="0"/>
              <a:buChar char="•"/>
            </a:pPr>
            <a:r>
              <a:rPr lang="en-US" dirty="0"/>
              <a:t>Most of my sites were heterotrophic, and there were no distinguishable trends between metabolic regime and disturbance regime.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On the left are scatter plots  displaying the metabolic response to rising stage for two of my sites.</a:t>
            </a:r>
          </a:p>
          <a:p>
            <a:pPr marL="171450" indent="-171450">
              <a:buFont typeface="Arial" panose="020B0604020202020204" pitchFamily="34" charset="0"/>
              <a:buChar char="•"/>
            </a:pPr>
            <a:r>
              <a:rPr lang="en-US" dirty="0"/>
              <a:t>As expected, as stage increased, GPP decreased, and ER increased.</a:t>
            </a:r>
          </a:p>
          <a:p>
            <a:pPr marL="171450" indent="-171450">
              <a:buFont typeface="Arial" panose="020B0604020202020204" pitchFamily="34" charset="0"/>
              <a:buChar char="•"/>
            </a:pPr>
            <a:r>
              <a:rPr lang="en-US" dirty="0"/>
              <a:t>And this could be seen across all the sites resulting in a decrease of net ecosystem productivity (NEP)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short, when stage rose, productivity fell, regardless of disturbance regime indicating depth and flow are significant factors in spring metabolism for all runs</a:t>
            </a:r>
          </a:p>
        </p:txBody>
      </p:sp>
      <p:sp>
        <p:nvSpPr>
          <p:cNvPr id="4" name="Slide Number Placeholder 3"/>
          <p:cNvSpPr>
            <a:spLocks noGrp="1"/>
          </p:cNvSpPr>
          <p:nvPr>
            <p:ph type="sldNum" sz="quarter" idx="5"/>
          </p:nvPr>
        </p:nvSpPr>
        <p:spPr/>
        <p:txBody>
          <a:bodyPr/>
          <a:lstStyle/>
          <a:p>
            <a:fld id="{159738EF-1508-46AC-9E8E-F5CD025F785C}" type="slidenum">
              <a:rPr lang="en-US" smtClean="0"/>
              <a:t>13</a:t>
            </a:fld>
            <a:endParaRPr lang="en-US"/>
          </a:p>
        </p:txBody>
      </p:sp>
    </p:spTree>
    <p:extLst>
      <p:ext uri="{BB962C8B-B14F-4D97-AF65-F5344CB8AC3E}">
        <p14:creationId xmlns:p14="http://schemas.microsoft.com/office/powerpoint/2010/main" val="40932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Zooming in, I wanted to explore whether the flood impacts was dependent on the flood’s magnitude.</a:t>
            </a:r>
          </a:p>
          <a:p>
            <a:pPr marL="171450" indent="-171450">
              <a:buFont typeface="Arial" panose="020B0604020202020204" pitchFamily="34" charset="0"/>
              <a:buChar char="•"/>
            </a:pPr>
            <a:r>
              <a:rPr lang="en-US" dirty="0"/>
              <a:t>Using simple percent-reduction equations</a:t>
            </a:r>
          </a:p>
        </p:txBody>
      </p:sp>
      <p:sp>
        <p:nvSpPr>
          <p:cNvPr id="4" name="Slide Number Placeholder 3"/>
          <p:cNvSpPr>
            <a:spLocks noGrp="1"/>
          </p:cNvSpPr>
          <p:nvPr>
            <p:ph type="sldNum" sz="quarter" idx="5"/>
          </p:nvPr>
        </p:nvSpPr>
        <p:spPr/>
        <p:txBody>
          <a:bodyPr/>
          <a:lstStyle/>
          <a:p>
            <a:fld id="{159738EF-1508-46AC-9E8E-F5CD025F785C}" type="slidenum">
              <a:rPr lang="en-US" smtClean="0"/>
              <a:t>14</a:t>
            </a:fld>
            <a:endParaRPr lang="en-US"/>
          </a:p>
        </p:txBody>
      </p:sp>
    </p:spTree>
    <p:extLst>
      <p:ext uri="{BB962C8B-B14F-4D97-AF65-F5344CB8AC3E}">
        <p14:creationId xmlns:p14="http://schemas.microsoft.com/office/powerpoint/2010/main" val="313390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figure, the x axis represents the difference between the stage minimum and the flood stage. </a:t>
            </a:r>
          </a:p>
          <a:p>
            <a:pPr marL="171450" indent="-171450">
              <a:buFont typeface="Arial" panose="020B0604020202020204" pitchFamily="34" charset="0"/>
              <a:buChar char="•"/>
            </a:pPr>
            <a:r>
              <a:rPr lang="en-US" dirty="0"/>
              <a:t>On the y axis I have the percent reduction </a:t>
            </a:r>
          </a:p>
          <a:p>
            <a:pPr marL="171450" indent="-171450">
              <a:buFont typeface="Arial" panose="020B0604020202020204" pitchFamily="34" charset="0"/>
              <a:buChar char="•"/>
            </a:pPr>
            <a:r>
              <a:rPr lang="en-US" dirty="0"/>
              <a:t>Once water become brown, GPP was diminished, regardless of flood magnitude CLICK</a:t>
            </a:r>
          </a:p>
          <a:p>
            <a:pPr marL="171450" indent="-171450">
              <a:buFont typeface="Arial" panose="020B0604020202020204" pitchFamily="34" charset="0"/>
              <a:buChar char="•"/>
            </a:pPr>
            <a:r>
              <a:rPr lang="en-US" dirty="0"/>
              <a:t>As or high stage events, GPP and stage have a negative relationship with GPP decreasing with an increase in stage. CLICK</a:t>
            </a:r>
          </a:p>
          <a:p>
            <a:pPr marL="171450" indent="-171450">
              <a:buFont typeface="Arial" panose="020B0604020202020204" pitchFamily="34" charset="0"/>
              <a:buChar char="•"/>
            </a:pPr>
            <a:r>
              <a:rPr lang="en-US" dirty="0"/>
              <a:t>As for ER, ER increased with increasing stage, regardless if it was a high stage event or a river reversal</a:t>
            </a:r>
          </a:p>
          <a:p>
            <a:pPr marL="171450" indent="-171450">
              <a:buFont typeface="Arial" panose="020B0604020202020204" pitchFamily="34" charset="0"/>
              <a:buChar char="•"/>
            </a:pPr>
            <a:r>
              <a:rPr lang="en-US" dirty="0"/>
              <a:t>CLICK There seems to be some clustering among sites but it seems minimal </a:t>
            </a:r>
          </a:p>
          <a:p>
            <a:pPr marL="171450" indent="-171450">
              <a:buFont typeface="Arial" panose="020B0604020202020204" pitchFamily="34" charset="0"/>
              <a:buChar char="•"/>
            </a:pPr>
            <a:r>
              <a:rPr lang="en-US" dirty="0"/>
              <a:t>Overall, river reversals drove GPP to 0 while ER tended to increase with increasing stage. </a:t>
            </a:r>
          </a:p>
        </p:txBody>
      </p:sp>
      <p:sp>
        <p:nvSpPr>
          <p:cNvPr id="4" name="Slide Number Placeholder 3"/>
          <p:cNvSpPr>
            <a:spLocks noGrp="1"/>
          </p:cNvSpPr>
          <p:nvPr>
            <p:ph type="sldNum" sz="quarter" idx="5"/>
          </p:nvPr>
        </p:nvSpPr>
        <p:spPr/>
        <p:txBody>
          <a:bodyPr/>
          <a:lstStyle/>
          <a:p>
            <a:fld id="{159738EF-1508-46AC-9E8E-F5CD025F785C}" type="slidenum">
              <a:rPr lang="en-US" smtClean="0"/>
              <a:t>15</a:t>
            </a:fld>
            <a:endParaRPr lang="en-US"/>
          </a:p>
        </p:txBody>
      </p:sp>
    </p:spTree>
    <p:extLst>
      <p:ext uri="{BB962C8B-B14F-4D97-AF65-F5344CB8AC3E}">
        <p14:creationId xmlns:p14="http://schemas.microsoft.com/office/powerpoint/2010/main" val="418614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this thread, is a spring’s recovery dependent on the flow regime or flood magnitude, or both?</a:t>
            </a:r>
          </a:p>
          <a:p>
            <a:pPr marL="171450" indent="-171450">
              <a:buFont typeface="Arial" panose="020B0604020202020204" pitchFamily="34" charset="0"/>
              <a:buChar char="•"/>
            </a:pPr>
            <a:r>
              <a:rPr lang="en-US" dirty="0"/>
              <a:t>For this, I fitted a linear regression between the height of the disturbance and when the spring-run recovered</a:t>
            </a:r>
          </a:p>
          <a:p>
            <a:pPr marL="171450" indent="-171450">
              <a:buFont typeface="Arial" panose="020B0604020202020204" pitchFamily="34" charset="0"/>
              <a:buChar char="•"/>
            </a:pPr>
            <a:r>
              <a:rPr lang="en-US" dirty="0"/>
              <a:t>I extracted this linear relationship to estimate recovery time</a:t>
            </a:r>
          </a:p>
          <a:p>
            <a:pPr marL="171450" indent="-171450">
              <a:buFont typeface="Arial" panose="020B0604020202020204" pitchFamily="34" charset="0"/>
              <a:buChar char="•"/>
            </a:pPr>
            <a:r>
              <a:rPr lang="en-US" dirty="0"/>
              <a:t>And then divided GPP and ER recovery by stage’s recovery and called these ratios,  recovery ratios</a:t>
            </a:r>
          </a:p>
        </p:txBody>
      </p:sp>
      <p:sp>
        <p:nvSpPr>
          <p:cNvPr id="4" name="Slide Number Placeholder 3"/>
          <p:cNvSpPr>
            <a:spLocks noGrp="1"/>
          </p:cNvSpPr>
          <p:nvPr>
            <p:ph type="sldNum" sz="quarter" idx="5"/>
          </p:nvPr>
        </p:nvSpPr>
        <p:spPr/>
        <p:txBody>
          <a:bodyPr/>
          <a:lstStyle/>
          <a:p>
            <a:fld id="{159738EF-1508-46AC-9E8E-F5CD025F785C}" type="slidenum">
              <a:rPr lang="en-US" smtClean="0"/>
              <a:t>16</a:t>
            </a:fld>
            <a:endParaRPr lang="en-US"/>
          </a:p>
        </p:txBody>
      </p:sp>
    </p:spTree>
    <p:extLst>
      <p:ext uri="{BB962C8B-B14F-4D97-AF65-F5344CB8AC3E}">
        <p14:creationId xmlns:p14="http://schemas.microsoft.com/office/powerpoint/2010/main" val="239515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most cases, both GPP and ER recovered along-side or faster than stage.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In fact, it seems the more severe the flood, the longer it took for stage to recover while metabolism rebounded quickly</a:t>
            </a:r>
          </a:p>
          <a:p>
            <a:pPr marL="171450" indent="-171450">
              <a:buFont typeface="Arial" panose="020B0604020202020204" pitchFamily="34" charset="0"/>
              <a:buChar char="•"/>
            </a:pPr>
            <a:r>
              <a:rPr lang="en-US" dirty="0"/>
              <a:t>This positive trend is seen clearly seen in GPP.  CLICK For ER, the trend is less distinct…BUT CLICK</a:t>
            </a:r>
          </a:p>
          <a:p>
            <a:pPr marL="171450" indent="-171450">
              <a:buFont typeface="Arial" panose="020B0604020202020204" pitchFamily="34" charset="0"/>
              <a:buChar char="•"/>
            </a:pPr>
            <a:r>
              <a:rPr lang="en-US" dirty="0"/>
              <a:t>A clear positive relationship is seen between ER and disturbance regime. The more disturbed the site, the quicker ER was able to rebound. </a:t>
            </a:r>
          </a:p>
          <a:p>
            <a:pPr marL="171450" indent="-171450">
              <a:buFont typeface="Arial" panose="020B0604020202020204" pitchFamily="34" charset="0"/>
              <a:buChar char="•"/>
            </a:pPr>
            <a:r>
              <a:rPr lang="en-US" dirty="0"/>
              <a:t>In the literature, a similar relationship is seen with other  frequently disturbed streams. It is thought that frequently disturbed streams adapted to their fluctuating flow regimes, allowing for productivity under less-than-ideal conditions. This may be what’s happening here. CLICK</a:t>
            </a:r>
          </a:p>
          <a:p>
            <a:pPr marL="171450" indent="-171450">
              <a:buFont typeface="Arial" panose="020B0604020202020204" pitchFamily="34" charset="0"/>
              <a:buChar char="•"/>
            </a:pPr>
            <a:r>
              <a:rPr lang="en-US" dirty="0"/>
              <a:t>GPP did not have any obvious relationships with disturbance regime but none the less… click</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17</a:t>
            </a:fld>
            <a:endParaRPr lang="en-US"/>
          </a:p>
        </p:txBody>
      </p:sp>
    </p:spTree>
    <p:extLst>
      <p:ext uri="{BB962C8B-B14F-4D97-AF65-F5344CB8AC3E}">
        <p14:creationId xmlns:p14="http://schemas.microsoft.com/office/powerpoint/2010/main" val="83161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Lastly, with these results in mind, I wanted to investigate whether more disturbed springs had less metabolic stability during normal, non-flooded periods than more stable-flowing springs. </a:t>
            </a:r>
          </a:p>
          <a:p>
            <a:pPr marL="171450" indent="-171450">
              <a:buFont typeface="Arial" panose="020B0604020202020204" pitchFamily="34" charset="0"/>
              <a:buChar char="•"/>
            </a:pPr>
            <a:r>
              <a:rPr lang="en-US" dirty="0"/>
              <a:t>Here I present the autocorrelation for each of my sites. The density data on the site is from Appling et al. 2020, displaying the autocorrelation for ~50 flowing waters.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site followed the expected pattern with less disturbed sites having greater autocorrelation than more disturbed 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Furthermore, these springs CLICK were often more correlated than </a:t>
            </a:r>
            <a:r>
              <a:rPr lang="en-US" dirty="0" err="1"/>
              <a:t>Applings</a:t>
            </a:r>
            <a:r>
              <a:rPr lang="en-US" dirty="0"/>
              <a:t> 50+ sites</a:t>
            </a:r>
          </a:p>
        </p:txBody>
      </p:sp>
      <p:sp>
        <p:nvSpPr>
          <p:cNvPr id="4" name="Slide Number Placeholder 3"/>
          <p:cNvSpPr>
            <a:spLocks noGrp="1"/>
          </p:cNvSpPr>
          <p:nvPr>
            <p:ph type="sldNum" sz="quarter" idx="5"/>
          </p:nvPr>
        </p:nvSpPr>
        <p:spPr/>
        <p:txBody>
          <a:bodyPr/>
          <a:lstStyle/>
          <a:p>
            <a:fld id="{159738EF-1508-46AC-9E8E-F5CD025F785C}" type="slidenum">
              <a:rPr lang="en-US" smtClean="0"/>
              <a:t>18</a:t>
            </a:fld>
            <a:endParaRPr lang="en-US"/>
          </a:p>
        </p:txBody>
      </p:sp>
    </p:spTree>
    <p:extLst>
      <p:ext uri="{BB962C8B-B14F-4D97-AF65-F5344CB8AC3E}">
        <p14:creationId xmlns:p14="http://schemas.microsoft.com/office/powerpoint/2010/main" val="169795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paints a unique picture of spring-run metabolic regime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was a significant negative relationship between stage and productivity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once light was extinguished by a river reversal, GPP became 0 regardless of flood magnitude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Indicating light availability is a major factor in spring metabolism.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light is attenuated, the spring-run will have a metabolic response. Furthermore, for river reversals, the swapping of headwaters is not important. If the run is shaded by tannic, river water, spring productivity will halt. </a:t>
            </a:r>
          </a:p>
        </p:txBody>
      </p:sp>
      <p:sp>
        <p:nvSpPr>
          <p:cNvPr id="4" name="Slide Number Placeholder 3"/>
          <p:cNvSpPr>
            <a:spLocks noGrp="1"/>
          </p:cNvSpPr>
          <p:nvPr>
            <p:ph type="sldNum" sz="quarter" idx="5"/>
          </p:nvPr>
        </p:nvSpPr>
        <p:spPr/>
        <p:txBody>
          <a:bodyPr/>
          <a:lstStyle/>
          <a:p>
            <a:fld id="{159738EF-1508-46AC-9E8E-F5CD025F785C}" type="slidenum">
              <a:rPr lang="en-US" smtClean="0"/>
              <a:t>19</a:t>
            </a:fld>
            <a:endParaRPr lang="en-US"/>
          </a:p>
        </p:txBody>
      </p:sp>
    </p:spTree>
    <p:extLst>
      <p:ext uri="{BB962C8B-B14F-4D97-AF65-F5344CB8AC3E}">
        <p14:creationId xmlns:p14="http://schemas.microsoft.com/office/powerpoint/2010/main" val="262809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I begin, the metabolic regime of a stream or rivers is it productivity over a study period.</a:t>
            </a:r>
          </a:p>
          <a:p>
            <a:pPr marL="171450" indent="-171450">
              <a:buFont typeface="Arial" panose="020B0604020202020204" pitchFamily="34" charset="0"/>
              <a:buChar char="•"/>
            </a:pPr>
            <a:r>
              <a:rPr lang="en-US" dirty="0"/>
              <a:t>And this is first found by modeling a stream’s daily metabolism</a:t>
            </a:r>
          </a:p>
          <a:p>
            <a:pPr marL="171450" indent="-171450">
              <a:buFont typeface="Arial" panose="020B0604020202020204" pitchFamily="34" charset="0"/>
              <a:buChar char="•"/>
            </a:pPr>
            <a:r>
              <a:rPr lang="en-US" dirty="0"/>
              <a:t>Stream metabolism, simply, is the energy flow through out an ecosystem via</a:t>
            </a:r>
          </a:p>
          <a:p>
            <a:pPr marL="628650" lvl="1" indent="-171450">
              <a:buFont typeface="Arial" panose="020B0604020202020204" pitchFamily="34" charset="0"/>
              <a:buChar char="•"/>
            </a:pPr>
            <a:r>
              <a:rPr lang="en-US" b="1" dirty="0"/>
              <a:t>gross</a:t>
            </a:r>
            <a:r>
              <a:rPr lang="en-US" dirty="0"/>
              <a:t> </a:t>
            </a:r>
            <a:r>
              <a:rPr lang="en-US" b="1" dirty="0"/>
              <a:t>primary productivity</a:t>
            </a:r>
            <a:r>
              <a:rPr lang="en-US" dirty="0"/>
              <a:t>, GPP, organisms producing oxygen and</a:t>
            </a:r>
          </a:p>
          <a:p>
            <a:pPr marL="628650" lvl="1" indent="-171450">
              <a:buFont typeface="Arial" panose="020B0604020202020204" pitchFamily="34" charset="0"/>
              <a:buChar char="•"/>
            </a:pPr>
            <a:r>
              <a:rPr lang="en-US" b="1" dirty="0"/>
              <a:t>Ecosystem respiration</a:t>
            </a:r>
            <a:r>
              <a:rPr lang="en-US" dirty="0"/>
              <a:t>, ER, consuming oxygen </a:t>
            </a:r>
          </a:p>
          <a:p>
            <a:pPr marL="171450" lvl="0" indent="-171450">
              <a:buFont typeface="Arial" panose="020B0604020202020204" pitchFamily="34" charset="0"/>
              <a:buChar char="•"/>
            </a:pPr>
            <a:r>
              <a:rPr lang="en-US" dirty="0"/>
              <a:t>Therefore, stream metabolism is estimated by tracking the hourly changes in dissolved oxygen </a:t>
            </a:r>
          </a:p>
          <a:p>
            <a:pPr marL="171450" lvl="0" indent="-171450">
              <a:buFont typeface="Arial" panose="020B0604020202020204" pitchFamily="34" charset="0"/>
              <a:buChar char="•"/>
            </a:pPr>
            <a:r>
              <a:rPr lang="en-US" dirty="0"/>
              <a:t>These photos are from the classic publication, the</a:t>
            </a:r>
            <a:r>
              <a:rPr lang="en-US" i="0" dirty="0"/>
              <a:t> </a:t>
            </a:r>
            <a:r>
              <a:rPr lang="en-US" i="1" dirty="0"/>
              <a:t>Primary Production of Flowing Waters</a:t>
            </a:r>
            <a:r>
              <a:rPr lang="en-US" i="0" dirty="0"/>
              <a:t> where HT </a:t>
            </a:r>
            <a:r>
              <a:rPr lang="en-US" i="0" dirty="0" err="1"/>
              <a:t>Odum</a:t>
            </a:r>
            <a:r>
              <a:rPr lang="en-US" i="0" dirty="0"/>
              <a:t> researched the metabolic regime of… North Florida’s springs </a:t>
            </a:r>
            <a:r>
              <a:rPr lang="en-US" i="0" dirty="0">
                <a:sym typeface="Wingdings" panose="05000000000000000000" pitchFamily="2" charset="2"/>
              </a:rPr>
              <a:t></a:t>
            </a:r>
          </a:p>
          <a:p>
            <a:pPr marL="171450" lvl="0" indent="-171450">
              <a:buFont typeface="Arial" panose="020B0604020202020204" pitchFamily="34" charset="0"/>
              <a:buChar char="•"/>
            </a:pPr>
            <a:r>
              <a:rPr lang="en-US" i="0" dirty="0">
                <a:sym typeface="Wingdings" panose="05000000000000000000" pitchFamily="2" charset="2"/>
              </a:rPr>
              <a:t>Historically, modeling stream metabolism was challenging. Each of these little dots was hand sampled.</a:t>
            </a:r>
          </a:p>
          <a:p>
            <a:pPr marL="171450" lvl="0" indent="-171450">
              <a:buFont typeface="Arial" panose="020B0604020202020204" pitchFamily="34" charset="0"/>
              <a:buChar char="•"/>
            </a:pPr>
            <a:r>
              <a:rPr lang="en-US" i="0" dirty="0">
                <a:sym typeface="Wingdings" panose="05000000000000000000" pitchFamily="2" charset="2"/>
              </a:rPr>
              <a:t>Classic stream metabolism literature only encompassed a few days under normal, conditions.</a:t>
            </a:r>
          </a:p>
          <a:p>
            <a:pPr marL="171450" lvl="0" indent="-171450">
              <a:buFont typeface="Arial" panose="020B0604020202020204" pitchFamily="34" charset="0"/>
              <a:buChar char="•"/>
            </a:pPr>
            <a:r>
              <a:rPr lang="en-US" i="0" dirty="0">
                <a:sym typeface="Wingdings" panose="05000000000000000000" pitchFamily="2" charset="2"/>
              </a:rPr>
              <a:t>In there present, where high-frequency, durable DO sensors are available, stream metabolism experiments are less-energy intensive, allowing users to explore streams productivity under non-disturbed and disturbed periods.</a:t>
            </a:r>
            <a:endParaRPr lang="en-US" dirty="0"/>
          </a:p>
          <a:p>
            <a:endParaRPr lang="en-US" b="1" dirty="0"/>
          </a:p>
        </p:txBody>
      </p:sp>
      <p:sp>
        <p:nvSpPr>
          <p:cNvPr id="4" name="Slide Number Placeholder 3"/>
          <p:cNvSpPr>
            <a:spLocks noGrp="1"/>
          </p:cNvSpPr>
          <p:nvPr>
            <p:ph type="sldNum" sz="quarter" idx="5"/>
          </p:nvPr>
        </p:nvSpPr>
        <p:spPr/>
        <p:txBody>
          <a:bodyPr/>
          <a:lstStyle/>
          <a:p>
            <a:fld id="{159738EF-1508-46AC-9E8E-F5CD025F785C}" type="slidenum">
              <a:rPr lang="en-US" smtClean="0"/>
              <a:t>2</a:t>
            </a:fld>
            <a:endParaRPr lang="en-US"/>
          </a:p>
        </p:txBody>
      </p:sp>
    </p:spTree>
    <p:extLst>
      <p:ext uri="{BB962C8B-B14F-4D97-AF65-F5344CB8AC3E}">
        <p14:creationId xmlns:p14="http://schemas.microsoft.com/office/powerpoint/2010/main" val="3987183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Furthermore, spring metabolism often recovered faster or along side stage. CLICK</a:t>
            </a:r>
          </a:p>
          <a:p>
            <a:pPr marL="171450" indent="-171450">
              <a:buFont typeface="Arial" panose="020B0604020202020204" pitchFamily="34" charset="0"/>
              <a:buChar char="•"/>
            </a:pPr>
            <a:r>
              <a:rPr lang="en-US" dirty="0"/>
              <a:t>Additionally, these sites were more correlated than average flow waters. </a:t>
            </a:r>
          </a:p>
          <a:p>
            <a:pPr marL="171450" indent="-171450">
              <a:buFont typeface="Arial" panose="020B0604020202020204" pitchFamily="34" charset="0"/>
              <a:buChar char="•"/>
            </a:pPr>
            <a:r>
              <a:rPr lang="en-US" dirty="0"/>
              <a:t>This may be due to the absence of bed scour during floods.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spring-runs retain their benthos, once light returns, they can immediately begin photosynthesizing allowing their metabolism to recover quickly.</a:t>
            </a:r>
          </a:p>
          <a:p>
            <a:pPr marL="171450" indent="-171450">
              <a:buFont typeface="Arial" panose="020B0604020202020204" pitchFamily="34" charset="0"/>
              <a:buChar char="•"/>
            </a:pPr>
            <a:r>
              <a:rPr lang="en-US" dirty="0"/>
              <a:t>If this is true, light may be a determining factor in flow waters metabolism but its bed scour that decides the rate of recovery.</a:t>
            </a:r>
          </a:p>
          <a:p>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20</a:t>
            </a:fld>
            <a:endParaRPr lang="en-US"/>
          </a:p>
        </p:txBody>
      </p:sp>
    </p:spTree>
    <p:extLst>
      <p:ext uri="{BB962C8B-B14F-4D97-AF65-F5344CB8AC3E}">
        <p14:creationId xmlns:p14="http://schemas.microsoft.com/office/powerpoint/2010/main" val="2869345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 found North Florida spring-runs span a gradient of flow regimes dependent on their disturbance regime where some springs flood and others do not</a:t>
            </a:r>
          </a:p>
        </p:txBody>
      </p:sp>
      <p:sp>
        <p:nvSpPr>
          <p:cNvPr id="4" name="Slide Number Placeholder 3"/>
          <p:cNvSpPr>
            <a:spLocks noGrp="1"/>
          </p:cNvSpPr>
          <p:nvPr>
            <p:ph type="sldNum" sz="quarter" idx="5"/>
          </p:nvPr>
        </p:nvSpPr>
        <p:spPr/>
        <p:txBody>
          <a:bodyPr/>
          <a:lstStyle/>
          <a:p>
            <a:fld id="{159738EF-1508-46AC-9E8E-F5CD025F785C}" type="slidenum">
              <a:rPr lang="en-US" smtClean="0"/>
              <a:t>21</a:t>
            </a:fld>
            <a:endParaRPr lang="en-US"/>
          </a:p>
        </p:txBody>
      </p:sp>
    </p:spTree>
    <p:extLst>
      <p:ext uri="{BB962C8B-B14F-4D97-AF65-F5344CB8AC3E}">
        <p14:creationId xmlns:p14="http://schemas.microsoft.com/office/powerpoint/2010/main" val="1684573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as such, disturbance is a key factor in spring-run metabolic regime and function, like any other flowing waters</a:t>
            </a:r>
          </a:p>
          <a:p>
            <a:pPr marL="171450" indent="-171450">
              <a:buFont typeface="Arial" panose="020B0604020202020204" pitchFamily="34" charset="0"/>
              <a:buChar char="•"/>
            </a:pPr>
            <a:r>
              <a:rPr lang="en-US" dirty="0"/>
              <a:t>Thank you!</a:t>
            </a:r>
          </a:p>
        </p:txBody>
      </p:sp>
      <p:sp>
        <p:nvSpPr>
          <p:cNvPr id="4" name="Slide Number Placeholder 3"/>
          <p:cNvSpPr>
            <a:spLocks noGrp="1"/>
          </p:cNvSpPr>
          <p:nvPr>
            <p:ph type="sldNum" sz="quarter" idx="5"/>
          </p:nvPr>
        </p:nvSpPr>
        <p:spPr/>
        <p:txBody>
          <a:bodyPr/>
          <a:lstStyle/>
          <a:p>
            <a:fld id="{159738EF-1508-46AC-9E8E-F5CD025F785C}" type="slidenum">
              <a:rPr lang="en-US" smtClean="0"/>
              <a:t>22</a:t>
            </a:fld>
            <a:endParaRPr lang="en-US"/>
          </a:p>
        </p:txBody>
      </p:sp>
    </p:spTree>
    <p:extLst>
      <p:ext uri="{BB962C8B-B14F-4D97-AF65-F5344CB8AC3E}">
        <p14:creationId xmlns:p14="http://schemas.microsoft.com/office/powerpoint/2010/main" val="27768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dirty="0"/>
              <a:t>Stream metabolism, and therefore stream metabolic regime,  is dictated by a multitude of factors such as canopy cover, disturbance, and nutrient concentrations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dirty="0"/>
              <a:t>However light, OM quality/quantity, and flow are the majoring determining factors.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dirty="0"/>
              <a:t>Light powers photosynthesis, OM is influential for ER, and flow velocity determines the export of solutes and biomass density. </a:t>
            </a:r>
          </a:p>
          <a:p>
            <a:pPr marL="342900" marR="0" lvl="0" indent="-342900">
              <a:lnSpc>
                <a:spcPct val="107000"/>
              </a:lnSpc>
              <a:spcBef>
                <a:spcPts val="0"/>
              </a:spcBef>
              <a:spcAft>
                <a:spcPts val="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F03969A-4104-4B3A-AB57-A6A9DDA20915}" type="slidenum">
              <a:rPr lang="en-US" smtClean="0"/>
              <a:t>3</a:t>
            </a:fld>
            <a:endParaRPr lang="en-US"/>
          </a:p>
        </p:txBody>
      </p:sp>
    </p:spTree>
    <p:extLst>
      <p:ext uri="{BB962C8B-B14F-4D97-AF65-F5344CB8AC3E}">
        <p14:creationId xmlns:p14="http://schemas.microsoft.com/office/powerpoint/2010/main" val="374052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Which brings me to my study sites, North Florida springs! A terrible place to do fieldwork! </a:t>
            </a:r>
          </a:p>
          <a:p>
            <a:pPr marL="171450" indent="-171450">
              <a:buFont typeface="Arial" panose="020B0604020202020204" pitchFamily="34" charset="0"/>
              <a:buChar char="•"/>
            </a:pPr>
            <a:r>
              <a:rPr lang="en-US" dirty="0"/>
              <a:t>Due to the Upper Florida aquifer (the UFA) discharging groundwater to the springs at a near constant rate and at a near constat temp of 73 degrees F year-round, FL’s springs have some of the clearest, stable and most productive waters in the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HT </a:t>
            </a:r>
            <a:r>
              <a:rPr lang="en-US" dirty="0" err="1"/>
              <a:t>Odum</a:t>
            </a:r>
            <a:r>
              <a:rPr lang="en-US" dirty="0"/>
              <a:t> studied N FL springs, specifically Ichetucknee and Silver river, he described productive, clear, stable-flowing, waters with a distinct upstream and downstream.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4</a:t>
            </a:fld>
            <a:endParaRPr lang="en-US"/>
          </a:p>
        </p:txBody>
      </p:sp>
    </p:spTree>
    <p:extLst>
      <p:ext uri="{BB962C8B-B14F-4D97-AF65-F5344CB8AC3E}">
        <p14:creationId xmlns:p14="http://schemas.microsoft.com/office/powerpoint/2010/main" val="203626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although that is true for Ichetucknee and Silver River, that does not apply to all N Fl springs. Most reaches are much shorter (~500m), and their water is more green than blue</a:t>
            </a:r>
          </a:p>
        </p:txBody>
      </p:sp>
      <p:sp>
        <p:nvSpPr>
          <p:cNvPr id="4" name="Slide Number Placeholder 3"/>
          <p:cNvSpPr>
            <a:spLocks noGrp="1"/>
          </p:cNvSpPr>
          <p:nvPr>
            <p:ph type="sldNum" sz="quarter" idx="5"/>
          </p:nvPr>
        </p:nvSpPr>
        <p:spPr/>
        <p:txBody>
          <a:bodyPr/>
          <a:lstStyle/>
          <a:p>
            <a:fld id="{159738EF-1508-46AC-9E8E-F5CD025F785C}" type="slidenum">
              <a:rPr lang="en-US" smtClean="0"/>
              <a:t>5</a:t>
            </a:fld>
            <a:endParaRPr lang="en-US"/>
          </a:p>
        </p:txBody>
      </p:sp>
    </p:spTree>
    <p:extLst>
      <p:ext uri="{BB962C8B-B14F-4D97-AF65-F5344CB8AC3E}">
        <p14:creationId xmlns:p14="http://schemas.microsoft.com/office/powerpoint/2010/main" val="215979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 do they all have stable flow regimes. Although these springs don’t experience drought, they do flood…</a:t>
            </a:r>
          </a:p>
        </p:txBody>
      </p:sp>
      <p:sp>
        <p:nvSpPr>
          <p:cNvPr id="4" name="Slide Number Placeholder 3"/>
          <p:cNvSpPr>
            <a:spLocks noGrp="1"/>
          </p:cNvSpPr>
          <p:nvPr>
            <p:ph type="sldNum" sz="quarter" idx="5"/>
          </p:nvPr>
        </p:nvSpPr>
        <p:spPr/>
        <p:txBody>
          <a:bodyPr/>
          <a:lstStyle/>
          <a:p>
            <a:fld id="{159738EF-1508-46AC-9E8E-F5CD025F785C}" type="slidenum">
              <a:rPr lang="en-US" smtClean="0"/>
              <a:t>6</a:t>
            </a:fld>
            <a:endParaRPr lang="en-US"/>
          </a:p>
        </p:txBody>
      </p:sp>
    </p:spTree>
    <p:extLst>
      <p:ext uri="{BB962C8B-B14F-4D97-AF65-F5344CB8AC3E}">
        <p14:creationId xmlns:p14="http://schemas.microsoft.com/office/powerpoint/2010/main" val="202451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of Florida’s springs discharge into a downstream blackwater river. </a:t>
            </a:r>
          </a:p>
          <a:p>
            <a:pPr marL="628650" lvl="1" indent="-171450">
              <a:buFont typeface="Arial" panose="020B0604020202020204" pitchFamily="34" charset="0"/>
              <a:buChar char="•"/>
            </a:pPr>
            <a:r>
              <a:rPr lang="en-US" dirty="0"/>
              <a:t>Spring vents are located at higher elevation with the river-spring confluence at lower elevation.</a:t>
            </a:r>
          </a:p>
          <a:p>
            <a:pPr marL="171450" lvl="0" indent="-171450">
              <a:buFont typeface="Arial" panose="020B0604020202020204" pitchFamily="34" charset="0"/>
              <a:buChar char="•"/>
            </a:pPr>
            <a:r>
              <a:rPr lang="en-US" dirty="0"/>
              <a:t>During flood conditions, the river’s water level will rise, minimizing the elevation difference between the spring and the river</a:t>
            </a:r>
          </a:p>
          <a:p>
            <a:pPr marL="171450" indent="-171450">
              <a:buFont typeface="Arial" panose="020B0604020202020204" pitchFamily="34" charset="0"/>
              <a:buChar char="•"/>
            </a:pPr>
            <a:r>
              <a:rPr lang="en-US" dirty="0"/>
              <a:t>When this happens, the river will block spring Q, raising stage and slowing flow</a:t>
            </a:r>
          </a:p>
          <a:p>
            <a:pPr marL="171450" indent="-171450">
              <a:buFont typeface="Arial" panose="020B0604020202020204" pitchFamily="34" charset="0"/>
              <a:buChar char="•"/>
            </a:pPr>
            <a:r>
              <a:rPr lang="en-US" dirty="0"/>
              <a:t>In the most severe scenarios, a backwater effect happens, where the river will flow into the spring run.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high stage event is when the river acts like dam. Spring discharge is inhibited, stage is raised, and flow is slowed</a:t>
            </a:r>
          </a:p>
          <a:p>
            <a:pPr marL="171450" indent="-171450">
              <a:buFont typeface="Arial" panose="020B0604020202020204" pitchFamily="34" charset="0"/>
              <a:buChar char="•"/>
            </a:pPr>
            <a:r>
              <a:rPr lang="en-US" dirty="0"/>
              <a:t>A brownout occurs when the river enters the run and mix with spring water. Stage is raised. flow is stopped, and water clarity is reduced</a:t>
            </a:r>
          </a:p>
          <a:p>
            <a:pPr marL="171450" indent="-171450">
              <a:buFont typeface="Arial" panose="020B0604020202020204" pitchFamily="34" charset="0"/>
              <a:buChar char="•"/>
            </a:pPr>
            <a:r>
              <a:rPr lang="en-US" dirty="0"/>
              <a:t>A flow reversals occurs when the river displaces spring water. In this situation, the headwaters will have switched, flow is backwards, stage is high, and the water is tannic. </a:t>
            </a:r>
          </a:p>
        </p:txBody>
      </p:sp>
      <p:sp>
        <p:nvSpPr>
          <p:cNvPr id="4" name="Slide Number Placeholder 3"/>
          <p:cNvSpPr>
            <a:spLocks noGrp="1"/>
          </p:cNvSpPr>
          <p:nvPr>
            <p:ph type="sldNum" sz="quarter" idx="5"/>
          </p:nvPr>
        </p:nvSpPr>
        <p:spPr/>
        <p:txBody>
          <a:bodyPr/>
          <a:lstStyle/>
          <a:p>
            <a:fld id="{159738EF-1508-46AC-9E8E-F5CD025F785C}" type="slidenum">
              <a:rPr lang="en-US" smtClean="0"/>
              <a:t>7</a:t>
            </a:fld>
            <a:endParaRPr lang="en-US"/>
          </a:p>
        </p:txBody>
      </p:sp>
    </p:spTree>
    <p:extLst>
      <p:ext uri="{BB962C8B-B14F-4D97-AF65-F5344CB8AC3E}">
        <p14:creationId xmlns:p14="http://schemas.microsoft.com/office/powerpoint/2010/main" val="14456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stream floods and river reversals are similar. They both experience an increase stage and reduced water clarity, but springs do not experience bed scour</a:t>
            </a:r>
          </a:p>
          <a:p>
            <a:r>
              <a:rPr lang="en-US" dirty="0"/>
              <a:t>In most streams, fast-flowing flood-waters causes bed scour, the physical removal of a stream's benthic material</a:t>
            </a:r>
          </a:p>
          <a:p>
            <a:endParaRPr lang="en-US" dirty="0"/>
          </a:p>
          <a:p>
            <a:r>
              <a:rPr lang="en-US" dirty="0"/>
              <a:t>During a river reversal, flow is diminished so there is no bed scour. The benthos is retained but under meters of water, sometimes blackwater</a:t>
            </a:r>
          </a:p>
          <a:p>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8</a:t>
            </a:fld>
            <a:endParaRPr lang="en-US"/>
          </a:p>
        </p:txBody>
      </p:sp>
    </p:spTree>
    <p:extLst>
      <p:ext uri="{BB962C8B-B14F-4D97-AF65-F5344CB8AC3E}">
        <p14:creationId xmlns:p14="http://schemas.microsoft.com/office/powerpoint/2010/main" val="131984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springs reverse with every major rain, others experience a high stage event every couple of years</a:t>
            </a:r>
          </a:p>
          <a:p>
            <a:endParaRPr lang="en-US" dirty="0"/>
          </a:p>
          <a:p>
            <a:pPr marL="171450" indent="-171450">
              <a:buFont typeface="Arial" panose="020B0604020202020204" pitchFamily="34" charset="0"/>
              <a:buChar char="•"/>
            </a:pPr>
            <a:r>
              <a:rPr lang="en-US" dirty="0"/>
              <a:t>A springs susceptibility to a river reversal is a largely dependent 1) its vent elevation and 2) its proximity to its receiving blackwater river (how long its spring run is) </a:t>
            </a:r>
          </a:p>
          <a:p>
            <a:pPr marL="171450" indent="-171450">
              <a:buFont typeface="Arial" panose="020B0604020202020204" pitchFamily="34" charset="0"/>
              <a:buChar char="•"/>
            </a:pPr>
            <a:r>
              <a:rPr lang="en-US" dirty="0"/>
              <a:t>Ichetucknee river, a spring with a long run, is rarely disturbed and is known for its clear waters and thick mats of macrophytes</a:t>
            </a:r>
          </a:p>
          <a:p>
            <a:pPr marL="171450" indent="-171450">
              <a:buFont typeface="Arial" panose="020B0604020202020204" pitchFamily="34" charset="0"/>
              <a:buChar char="•"/>
            </a:pPr>
            <a:r>
              <a:rPr lang="en-US" dirty="0"/>
              <a:t>but shorter springs that experience a quarter to half the year brown (such as rum island ) tend to have less biodiversity and are murkier</a:t>
            </a:r>
          </a:p>
          <a:p>
            <a:endParaRPr lang="en-US" dirty="0"/>
          </a:p>
        </p:txBody>
      </p:sp>
      <p:sp>
        <p:nvSpPr>
          <p:cNvPr id="4" name="Slide Number Placeholder 3"/>
          <p:cNvSpPr>
            <a:spLocks noGrp="1"/>
          </p:cNvSpPr>
          <p:nvPr>
            <p:ph type="sldNum" sz="quarter" idx="5"/>
          </p:nvPr>
        </p:nvSpPr>
        <p:spPr/>
        <p:txBody>
          <a:bodyPr/>
          <a:lstStyle/>
          <a:p>
            <a:fld id="{159738EF-1508-46AC-9E8E-F5CD025F785C}" type="slidenum">
              <a:rPr lang="en-US" smtClean="0"/>
              <a:t>9</a:t>
            </a:fld>
            <a:endParaRPr lang="en-US"/>
          </a:p>
        </p:txBody>
      </p:sp>
    </p:spTree>
    <p:extLst>
      <p:ext uri="{BB962C8B-B14F-4D97-AF65-F5344CB8AC3E}">
        <p14:creationId xmlns:p14="http://schemas.microsoft.com/office/powerpoint/2010/main" val="220194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A936-AA15-9FBA-142C-3CF365D347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4925F3-E4BE-BEB4-1284-C7E9247F97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83BE13-9384-D359-62E4-01F6AD30BE71}"/>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42C1F6D9-7AB1-D209-739E-06FE28781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F8CA8-B6FE-D753-2140-EAADC4DCAEF7}"/>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221681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598B-53F7-F5FA-47E5-5F31332353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CEE1A-F817-5132-844E-86552D015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1E08E-7752-29C7-5813-66F31867F781}"/>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F312DC2C-3AF1-811D-3CA5-54A26CBC0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365B5-2658-6AA9-A879-527F0AE4DD36}"/>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1783324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022D4-4AEC-258C-5DBA-E69802CAB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258229-4A3F-E46C-F6CF-73CFF0AF70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DE49C-355D-FF7E-1C55-01365B6744AC}"/>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F14E00D4-68ED-09CA-D802-83AAC2BDC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3D860-6B90-5C77-F0F5-2FD839873F44}"/>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112371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8D2A-F12E-F661-9DE3-5DAD30921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2E817-C34B-2900-3639-4E341E54DE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7F18E-764A-FEFE-6BCD-8917FAC9847F}"/>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9EBD1F2C-A307-F0B2-F052-9C92019EF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92A5F-2DE8-9317-945E-3ED5BB2F1882}"/>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38687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DB01-7085-D1C4-59B9-FB0EE81A98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A73482-D2AE-1CF3-5161-FB8A402DE8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3A6269-9E4E-7653-B5A3-5DCF8281D66C}"/>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E10327F7-C6B3-091F-69A0-F21F1873D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CF766-3196-951D-D4CA-B91CE7C0D6B3}"/>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2378488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52B-1307-9472-6697-44B4B2633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A4D8F-A0A9-4F72-4A32-D8AA7EBBD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4C8E86-3A5A-ADEA-1587-5760884678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AF8CA7-506E-046B-C9BD-CA19FB72933A}"/>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6" name="Footer Placeholder 5">
            <a:extLst>
              <a:ext uri="{FF2B5EF4-FFF2-40B4-BE49-F238E27FC236}">
                <a16:creationId xmlns:a16="http://schemas.microsoft.com/office/drawing/2014/main" id="{A2376FD7-1471-F440-7BDB-AEBE38AEC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6D11AB-2722-6AD4-8668-1142BA7B27BD}"/>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421895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E430-C01A-491C-618B-4C46C77EE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69E292-590C-7C07-6B54-3E67325ED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5BB193-643F-BAB2-AF4C-3B9AB9480A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2383F7-0C9C-3106-580E-773FED0BB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C98AB-3201-4B66-CB6C-F8A1131ABD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400D05-B0B4-FD10-CC8C-12F9391F26AE}"/>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8" name="Footer Placeholder 7">
            <a:extLst>
              <a:ext uri="{FF2B5EF4-FFF2-40B4-BE49-F238E27FC236}">
                <a16:creationId xmlns:a16="http://schemas.microsoft.com/office/drawing/2014/main" id="{2432B26B-7F2E-5E4F-C3FA-C096DD5072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28D69-E3FE-DAFA-0A43-6CEDA3BBE0A7}"/>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341318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51EA-399A-1AC4-A5D1-992524C05A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E2AF04-9AFA-FFB7-DD72-3168D8E332E9}"/>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4" name="Footer Placeholder 3">
            <a:extLst>
              <a:ext uri="{FF2B5EF4-FFF2-40B4-BE49-F238E27FC236}">
                <a16:creationId xmlns:a16="http://schemas.microsoft.com/office/drawing/2014/main" id="{E7D3A39E-8AD0-299F-D50C-624073A5B0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46699D-2E78-CBE9-5923-CE94F44D27D6}"/>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390178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05067B-C6CE-4BCB-8B95-AF697ED2BAE9}"/>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3" name="Footer Placeholder 2">
            <a:extLst>
              <a:ext uri="{FF2B5EF4-FFF2-40B4-BE49-F238E27FC236}">
                <a16:creationId xmlns:a16="http://schemas.microsoft.com/office/drawing/2014/main" id="{CD269BDF-37F2-B1CF-ED61-529C83DE40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3A9D2-EC1E-4063-6358-86258DD13CBD}"/>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2596752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5C81-CEF1-3FE4-B755-2227AC59F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568AD-CF24-6424-1988-10E971564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C8198F-F894-CF25-AFD1-3E8AA815E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24BA5-BB4D-17D0-4A08-8643D62342B1}"/>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6" name="Footer Placeholder 5">
            <a:extLst>
              <a:ext uri="{FF2B5EF4-FFF2-40B4-BE49-F238E27FC236}">
                <a16:creationId xmlns:a16="http://schemas.microsoft.com/office/drawing/2014/main" id="{FAA527E1-B82E-91D5-5A3C-592CAE00A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0A183-C3E9-42A4-B39E-B75A9FA49700}"/>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217861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F463-1464-F334-5892-AA56CA41D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7D0741-03A9-8A0B-40D8-5A03FAE48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C08399-C4DB-0B4D-DB79-83A8C2237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EEFEF-6865-376F-1E4A-D30C5B1D125C}"/>
              </a:ext>
            </a:extLst>
          </p:cNvPr>
          <p:cNvSpPr>
            <a:spLocks noGrp="1"/>
          </p:cNvSpPr>
          <p:nvPr>
            <p:ph type="dt" sz="half" idx="10"/>
          </p:nvPr>
        </p:nvSpPr>
        <p:spPr/>
        <p:txBody>
          <a:bodyPr/>
          <a:lstStyle/>
          <a:p>
            <a:fld id="{6F40A134-CD42-4A1C-B918-F81EFE5A0B31}" type="datetimeFigureOut">
              <a:rPr lang="en-US" smtClean="0"/>
              <a:t>5/30/2024</a:t>
            </a:fld>
            <a:endParaRPr lang="en-US"/>
          </a:p>
        </p:txBody>
      </p:sp>
      <p:sp>
        <p:nvSpPr>
          <p:cNvPr id="6" name="Footer Placeholder 5">
            <a:extLst>
              <a:ext uri="{FF2B5EF4-FFF2-40B4-BE49-F238E27FC236}">
                <a16:creationId xmlns:a16="http://schemas.microsoft.com/office/drawing/2014/main" id="{8820EEC2-94DA-E48B-CB6D-797ABDC90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C20F9-90C3-0BE7-B47F-7C45266D7DEA}"/>
              </a:ext>
            </a:extLst>
          </p:cNvPr>
          <p:cNvSpPr>
            <a:spLocks noGrp="1"/>
          </p:cNvSpPr>
          <p:nvPr>
            <p:ph type="sldNum" sz="quarter" idx="12"/>
          </p:nvPr>
        </p:nvSpPr>
        <p:spPr/>
        <p:txBody>
          <a:bodyPr/>
          <a:lstStyle/>
          <a:p>
            <a:fld id="{CE54EB6D-54F5-4C5D-97C9-A8972EE4698A}" type="slidenum">
              <a:rPr lang="en-US" smtClean="0"/>
              <a:t>‹#›</a:t>
            </a:fld>
            <a:endParaRPr lang="en-US"/>
          </a:p>
        </p:txBody>
      </p:sp>
    </p:spTree>
    <p:extLst>
      <p:ext uri="{BB962C8B-B14F-4D97-AF65-F5344CB8AC3E}">
        <p14:creationId xmlns:p14="http://schemas.microsoft.com/office/powerpoint/2010/main" val="3003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29E0AB-7EBF-D554-4AFF-0939EEB37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0EC06-DB1E-C259-59C2-8E0535ECF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FDB3B-1372-0E4E-8D9F-A9CA53D28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0A134-CD42-4A1C-B918-F81EFE5A0B31}" type="datetimeFigureOut">
              <a:rPr lang="en-US" smtClean="0"/>
              <a:t>5/30/2024</a:t>
            </a:fld>
            <a:endParaRPr lang="en-US"/>
          </a:p>
        </p:txBody>
      </p:sp>
      <p:sp>
        <p:nvSpPr>
          <p:cNvPr id="5" name="Footer Placeholder 4">
            <a:extLst>
              <a:ext uri="{FF2B5EF4-FFF2-40B4-BE49-F238E27FC236}">
                <a16:creationId xmlns:a16="http://schemas.microsoft.com/office/drawing/2014/main" id="{B4A9007E-0731-48EF-D4F6-30B29C40B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806CCF-5089-06C4-785B-6AE9C0FE33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4EB6D-54F5-4C5D-97C9-A8972EE4698A}" type="slidenum">
              <a:rPr lang="en-US" smtClean="0"/>
              <a:t>‹#›</a:t>
            </a:fld>
            <a:endParaRPr lang="en-US"/>
          </a:p>
        </p:txBody>
      </p:sp>
    </p:spTree>
    <p:extLst>
      <p:ext uri="{BB962C8B-B14F-4D97-AF65-F5344CB8AC3E}">
        <p14:creationId xmlns:p14="http://schemas.microsoft.com/office/powerpoint/2010/main" val="1211225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136_CA714A4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47_8E26512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51_341877F4.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70.png"/><Relationship Id="rId4" Type="http://schemas.openxmlformats.org/officeDocument/2006/relationships/image" Target="../media/image680.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8_7D1782E1.xml"/><Relationship Id="rId7" Type="http://schemas.openxmlformats.org/officeDocument/2006/relationships/image" Target="../media/image7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16.xml.rels><?xml version="1.0" encoding="UTF-8" standalone="yes"?>
<Relationships xmlns="http://schemas.openxmlformats.org/package/2006/relationships"><Relationship Id="rId8" Type="http://schemas.openxmlformats.org/officeDocument/2006/relationships/image" Target="../media/image740.png"/><Relationship Id="rId3" Type="http://schemas.microsoft.com/office/2018/10/relationships/comments" Target="../comments/modernComment_109_979B11AF.xml"/><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0.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40_A098F941.xml"/><Relationship Id="rId7"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6.jpeg"/></Relationships>
</file>

<file path=ppt/slides/_rels/slide18.xml.rels><?xml version="1.0" encoding="UTF-8" standalone="yes"?>
<Relationships xmlns="http://schemas.openxmlformats.org/package/2006/relationships"><Relationship Id="rId3" Type="http://schemas.microsoft.com/office/2018/10/relationships/comments" Target="../comments/modernComment_145_21FED4B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71.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60_6748885.xml"/><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microsoft.com/office/2018/10/relationships/comments" Target="../comments/modernComment_14C_2832D040.xml"/><Relationship Id="rId7"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0.jpe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43_F59E095E.xml"/><Relationship Id="rId7" Type="http://schemas.openxmlformats.org/officeDocument/2006/relationships/image" Target="../media/image8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87.jpeg"/><Relationship Id="rId4" Type="http://schemas.openxmlformats.org/officeDocument/2006/relationships/image" Target="../media/image86.jpeg"/></Relationships>
</file>

<file path=ppt/slides/_rels/slide22.xml.rels><?xml version="1.0" encoding="UTF-8" standalone="yes"?>
<Relationships xmlns="http://schemas.openxmlformats.org/package/2006/relationships"><Relationship Id="rId117" Type="http://schemas.openxmlformats.org/officeDocument/2006/relationships/customXml" Target="../ink/ink22.xml"/><Relationship Id="rId84" Type="http://schemas.openxmlformats.org/officeDocument/2006/relationships/image" Target="../media/image158.png"/><Relationship Id="rId42" Type="http://schemas.openxmlformats.org/officeDocument/2006/relationships/image" Target="../media/image137.png"/><Relationship Id="rId138" Type="http://schemas.openxmlformats.org/officeDocument/2006/relationships/customXml" Target="../ink/ink43.xml"/><Relationship Id="rId159" Type="http://schemas.openxmlformats.org/officeDocument/2006/relationships/customXml" Target="../ink/ink58.xml"/><Relationship Id="rId170" Type="http://schemas.openxmlformats.org/officeDocument/2006/relationships/image" Target="../media/image183.png"/><Relationship Id="rId107" Type="http://schemas.openxmlformats.org/officeDocument/2006/relationships/customXml" Target="../ink/ink18.xml"/><Relationship Id="rId16" Type="http://schemas.openxmlformats.org/officeDocument/2006/relationships/image" Target="../media/image124.png"/><Relationship Id="rId74" Type="http://schemas.openxmlformats.org/officeDocument/2006/relationships/image" Target="../media/image153.png"/><Relationship Id="rId79" Type="http://schemas.openxmlformats.org/officeDocument/2006/relationships/customXml" Target="../ink/ink4.xml"/><Relationship Id="rId102" Type="http://schemas.openxmlformats.org/officeDocument/2006/relationships/image" Target="../media/image167.png"/><Relationship Id="rId123" Type="http://schemas.openxmlformats.org/officeDocument/2006/relationships/customXml" Target="../ink/ink28.xml"/><Relationship Id="rId32" Type="http://schemas.openxmlformats.org/officeDocument/2006/relationships/image" Target="../media/image132.png"/><Relationship Id="rId128" Type="http://schemas.openxmlformats.org/officeDocument/2006/relationships/customXml" Target="../ink/ink33.xml"/><Relationship Id="rId58" Type="http://schemas.openxmlformats.org/officeDocument/2006/relationships/image" Target="../media/image145.png"/><Relationship Id="rId144" Type="http://schemas.openxmlformats.org/officeDocument/2006/relationships/customXml" Target="../ink/ink49.xml"/><Relationship Id="rId149" Type="http://schemas.openxmlformats.org/officeDocument/2006/relationships/customXml" Target="../ink/ink53.xml"/><Relationship Id="rId90" Type="http://schemas.openxmlformats.org/officeDocument/2006/relationships/image" Target="../media/image161.png"/><Relationship Id="rId95" Type="http://schemas.openxmlformats.org/officeDocument/2006/relationships/customXml" Target="../ink/ink12.xml"/><Relationship Id="rId160" Type="http://schemas.openxmlformats.org/officeDocument/2006/relationships/image" Target="../media/image178.png"/><Relationship Id="rId165" Type="http://schemas.openxmlformats.org/officeDocument/2006/relationships/customXml" Target="../ink/ink61.xml"/><Relationship Id="rId113" Type="http://schemas.openxmlformats.org/officeDocument/2006/relationships/image" Target="../media/image90.png"/><Relationship Id="rId118" Type="http://schemas.openxmlformats.org/officeDocument/2006/relationships/customXml" Target="../ink/ink23.xml"/><Relationship Id="rId22" Type="http://schemas.openxmlformats.org/officeDocument/2006/relationships/image" Target="../media/image127.png"/><Relationship Id="rId134" Type="http://schemas.openxmlformats.org/officeDocument/2006/relationships/customXml" Target="../ink/ink39.xml"/><Relationship Id="rId48" Type="http://schemas.openxmlformats.org/officeDocument/2006/relationships/image" Target="../media/image140.png"/><Relationship Id="rId139" Type="http://schemas.openxmlformats.org/officeDocument/2006/relationships/customXml" Target="../ink/ink44.xml"/><Relationship Id="rId64" Type="http://schemas.openxmlformats.org/officeDocument/2006/relationships/image" Target="../media/image148.png"/><Relationship Id="rId80" Type="http://schemas.openxmlformats.org/officeDocument/2006/relationships/image" Target="../media/image156.png"/><Relationship Id="rId85" Type="http://schemas.openxmlformats.org/officeDocument/2006/relationships/customXml" Target="../ink/ink7.xml"/><Relationship Id="rId150" Type="http://schemas.openxmlformats.org/officeDocument/2006/relationships/image" Target="../media/image173.png"/><Relationship Id="rId155" Type="http://schemas.openxmlformats.org/officeDocument/2006/relationships/customXml" Target="../ink/ink56.xml"/><Relationship Id="rId171" Type="http://schemas.openxmlformats.org/officeDocument/2006/relationships/customXml" Target="../ink/ink64.xml"/><Relationship Id="rId176" Type="http://schemas.openxmlformats.org/officeDocument/2006/relationships/image" Target="../media/image95.svg"/><Relationship Id="rId103" Type="http://schemas.openxmlformats.org/officeDocument/2006/relationships/customXml" Target="../ink/ink16.xml"/><Relationship Id="rId108" Type="http://schemas.openxmlformats.org/officeDocument/2006/relationships/image" Target="../media/image170.png"/><Relationship Id="rId12" Type="http://schemas.openxmlformats.org/officeDocument/2006/relationships/image" Target="../media/image122.png"/><Relationship Id="rId124" Type="http://schemas.openxmlformats.org/officeDocument/2006/relationships/customXml" Target="../ink/ink29.xml"/><Relationship Id="rId129" Type="http://schemas.openxmlformats.org/officeDocument/2006/relationships/customXml" Target="../ink/ink34.xml"/><Relationship Id="rId38" Type="http://schemas.openxmlformats.org/officeDocument/2006/relationships/image" Target="../media/image135.png"/><Relationship Id="rId75" Type="http://schemas.openxmlformats.org/officeDocument/2006/relationships/customXml" Target="../ink/ink2.xml"/><Relationship Id="rId91" Type="http://schemas.openxmlformats.org/officeDocument/2006/relationships/customXml" Target="../ink/ink10.xml"/><Relationship Id="rId96" Type="http://schemas.openxmlformats.org/officeDocument/2006/relationships/image" Target="../media/image164.png"/><Relationship Id="rId54" Type="http://schemas.openxmlformats.org/officeDocument/2006/relationships/image" Target="../media/image143.png"/><Relationship Id="rId140" Type="http://schemas.openxmlformats.org/officeDocument/2006/relationships/customXml" Target="../ink/ink45.xml"/><Relationship Id="rId145" Type="http://schemas.openxmlformats.org/officeDocument/2006/relationships/customXml" Target="../ink/ink50.xml"/><Relationship Id="rId70" Type="http://schemas.openxmlformats.org/officeDocument/2006/relationships/image" Target="../media/image151.png"/><Relationship Id="rId161" Type="http://schemas.openxmlformats.org/officeDocument/2006/relationships/customXml" Target="../ink/ink59.xml"/><Relationship Id="rId166" Type="http://schemas.openxmlformats.org/officeDocument/2006/relationships/image" Target="../media/image181.png"/><Relationship Id="rId1" Type="http://schemas.openxmlformats.org/officeDocument/2006/relationships/slideLayout" Target="../slideLayouts/slideLayout2.xml"/><Relationship Id="rId114" Type="http://schemas.openxmlformats.org/officeDocument/2006/relationships/image" Target="../media/image91.svg"/><Relationship Id="rId119" Type="http://schemas.openxmlformats.org/officeDocument/2006/relationships/customXml" Target="../ink/ink24.xml"/><Relationship Id="rId28" Type="http://schemas.openxmlformats.org/officeDocument/2006/relationships/image" Target="../media/image130.png"/><Relationship Id="rId81" Type="http://schemas.openxmlformats.org/officeDocument/2006/relationships/customXml" Target="../ink/ink5.xml"/><Relationship Id="rId86" Type="http://schemas.openxmlformats.org/officeDocument/2006/relationships/image" Target="../media/image159.png"/><Relationship Id="rId130" Type="http://schemas.openxmlformats.org/officeDocument/2006/relationships/customXml" Target="../ink/ink35.xml"/><Relationship Id="rId44" Type="http://schemas.openxmlformats.org/officeDocument/2006/relationships/image" Target="../media/image138.png"/><Relationship Id="rId135" Type="http://schemas.openxmlformats.org/officeDocument/2006/relationships/customXml" Target="../ink/ink40.xml"/><Relationship Id="rId60" Type="http://schemas.openxmlformats.org/officeDocument/2006/relationships/image" Target="../media/image146.png"/><Relationship Id="rId151" Type="http://schemas.openxmlformats.org/officeDocument/2006/relationships/customXml" Target="../ink/ink54.xml"/><Relationship Id="rId156" Type="http://schemas.openxmlformats.org/officeDocument/2006/relationships/image" Target="../media/image176.png"/><Relationship Id="rId172" Type="http://schemas.openxmlformats.org/officeDocument/2006/relationships/image" Target="../media/image184.png"/><Relationship Id="rId109" Type="http://schemas.openxmlformats.org/officeDocument/2006/relationships/customXml" Target="../ink/ink19.xml"/><Relationship Id="rId18" Type="http://schemas.openxmlformats.org/officeDocument/2006/relationships/image" Target="../media/image125.png"/><Relationship Id="rId76" Type="http://schemas.openxmlformats.org/officeDocument/2006/relationships/image" Target="../media/image154.png"/><Relationship Id="rId97" Type="http://schemas.openxmlformats.org/officeDocument/2006/relationships/customXml" Target="../ink/ink13.xml"/><Relationship Id="rId104" Type="http://schemas.openxmlformats.org/officeDocument/2006/relationships/image" Target="../media/image168.png"/><Relationship Id="rId120" Type="http://schemas.openxmlformats.org/officeDocument/2006/relationships/customXml" Target="../ink/ink25.xml"/><Relationship Id="rId125" Type="http://schemas.openxmlformats.org/officeDocument/2006/relationships/customXml" Target="../ink/ink30.xml"/><Relationship Id="rId34" Type="http://schemas.openxmlformats.org/officeDocument/2006/relationships/image" Target="../media/image133.png"/><Relationship Id="rId50" Type="http://schemas.openxmlformats.org/officeDocument/2006/relationships/image" Target="../media/image141.png"/><Relationship Id="rId141" Type="http://schemas.openxmlformats.org/officeDocument/2006/relationships/customXml" Target="../ink/ink46.xml"/><Relationship Id="rId146" Type="http://schemas.openxmlformats.org/officeDocument/2006/relationships/customXml" Target="../ink/ink51.xml"/><Relationship Id="rId167" Type="http://schemas.openxmlformats.org/officeDocument/2006/relationships/customXml" Target="../ink/ink62.xml"/><Relationship Id="rId92" Type="http://schemas.openxmlformats.org/officeDocument/2006/relationships/image" Target="../media/image162.png"/><Relationship Id="rId162" Type="http://schemas.openxmlformats.org/officeDocument/2006/relationships/image" Target="../media/image179.png"/><Relationship Id="rId2" Type="http://schemas.openxmlformats.org/officeDocument/2006/relationships/notesSlide" Target="../notesSlides/notesSlide22.xml"/><Relationship Id="rId87" Type="http://schemas.openxmlformats.org/officeDocument/2006/relationships/customXml" Target="../ink/ink8.xml"/><Relationship Id="rId110" Type="http://schemas.openxmlformats.org/officeDocument/2006/relationships/image" Target="../media/image171.png"/><Relationship Id="rId115" Type="http://schemas.openxmlformats.org/officeDocument/2006/relationships/customXml" Target="../ink/ink20.xml"/><Relationship Id="rId24" Type="http://schemas.openxmlformats.org/officeDocument/2006/relationships/image" Target="../media/image128.png"/><Relationship Id="rId40" Type="http://schemas.openxmlformats.org/officeDocument/2006/relationships/image" Target="../media/image136.png"/><Relationship Id="rId131" Type="http://schemas.openxmlformats.org/officeDocument/2006/relationships/customXml" Target="../ink/ink36.xml"/><Relationship Id="rId136" Type="http://schemas.openxmlformats.org/officeDocument/2006/relationships/customXml" Target="../ink/ink41.xml"/><Relationship Id="rId66" Type="http://schemas.openxmlformats.org/officeDocument/2006/relationships/image" Target="../media/image149.png"/><Relationship Id="rId157" Type="http://schemas.openxmlformats.org/officeDocument/2006/relationships/customXml" Target="../ink/ink57.xml"/><Relationship Id="rId82" Type="http://schemas.openxmlformats.org/officeDocument/2006/relationships/image" Target="../media/image157.png"/><Relationship Id="rId152" Type="http://schemas.openxmlformats.org/officeDocument/2006/relationships/image" Target="../media/image174.png"/><Relationship Id="rId173" Type="http://schemas.openxmlformats.org/officeDocument/2006/relationships/image" Target="../media/image92.png"/><Relationship Id="rId77" Type="http://schemas.openxmlformats.org/officeDocument/2006/relationships/customXml" Target="../ink/ink3.xml"/><Relationship Id="rId100" Type="http://schemas.openxmlformats.org/officeDocument/2006/relationships/image" Target="../media/image166.png"/><Relationship Id="rId105" Type="http://schemas.openxmlformats.org/officeDocument/2006/relationships/customXml" Target="../ink/ink17.xml"/><Relationship Id="rId14" Type="http://schemas.openxmlformats.org/officeDocument/2006/relationships/image" Target="../media/image123.png"/><Relationship Id="rId30" Type="http://schemas.openxmlformats.org/officeDocument/2006/relationships/image" Target="../media/image131.png"/><Relationship Id="rId126" Type="http://schemas.openxmlformats.org/officeDocument/2006/relationships/customXml" Target="../ink/ink31.xml"/><Relationship Id="rId56" Type="http://schemas.openxmlformats.org/officeDocument/2006/relationships/image" Target="../media/image144.png"/><Relationship Id="rId147" Type="http://schemas.openxmlformats.org/officeDocument/2006/relationships/customXml" Target="../ink/ink52.xml"/><Relationship Id="rId168" Type="http://schemas.openxmlformats.org/officeDocument/2006/relationships/image" Target="../media/image182.png"/><Relationship Id="rId93" Type="http://schemas.openxmlformats.org/officeDocument/2006/relationships/customXml" Target="../ink/ink11.xml"/><Relationship Id="rId98" Type="http://schemas.openxmlformats.org/officeDocument/2006/relationships/image" Target="../media/image165.png"/><Relationship Id="rId121" Type="http://schemas.openxmlformats.org/officeDocument/2006/relationships/customXml" Target="../ink/ink26.xml"/><Relationship Id="rId142" Type="http://schemas.openxmlformats.org/officeDocument/2006/relationships/customXml" Target="../ink/ink47.xml"/><Relationship Id="rId72" Type="http://schemas.openxmlformats.org/officeDocument/2006/relationships/image" Target="../media/image152.png"/><Relationship Id="rId163" Type="http://schemas.openxmlformats.org/officeDocument/2006/relationships/customXml" Target="../ink/ink60.xml"/><Relationship Id="rId3" Type="http://schemas.openxmlformats.org/officeDocument/2006/relationships/customXml" Target="../ink/ink1.xml"/><Relationship Id="rId116" Type="http://schemas.openxmlformats.org/officeDocument/2006/relationships/customXml" Target="../ink/ink21.xml"/><Relationship Id="rId46" Type="http://schemas.openxmlformats.org/officeDocument/2006/relationships/image" Target="../media/image139.png"/><Relationship Id="rId137" Type="http://schemas.openxmlformats.org/officeDocument/2006/relationships/customXml" Target="../ink/ink42.xml"/><Relationship Id="rId158" Type="http://schemas.openxmlformats.org/officeDocument/2006/relationships/image" Target="../media/image177.png"/><Relationship Id="rId83" Type="http://schemas.openxmlformats.org/officeDocument/2006/relationships/customXml" Target="../ink/ink6.xml"/><Relationship Id="rId88" Type="http://schemas.openxmlformats.org/officeDocument/2006/relationships/image" Target="../media/image160.png"/><Relationship Id="rId111" Type="http://schemas.openxmlformats.org/officeDocument/2006/relationships/image" Target="../media/image88.png"/><Relationship Id="rId20" Type="http://schemas.openxmlformats.org/officeDocument/2006/relationships/image" Target="../media/image126.png"/><Relationship Id="rId132" Type="http://schemas.openxmlformats.org/officeDocument/2006/relationships/customXml" Target="../ink/ink37.xml"/><Relationship Id="rId62" Type="http://schemas.openxmlformats.org/officeDocument/2006/relationships/image" Target="../media/image147.png"/><Relationship Id="rId153" Type="http://schemas.openxmlformats.org/officeDocument/2006/relationships/customXml" Target="../ink/ink55.xml"/><Relationship Id="rId174" Type="http://schemas.openxmlformats.org/officeDocument/2006/relationships/image" Target="../media/image93.svg"/><Relationship Id="rId106" Type="http://schemas.openxmlformats.org/officeDocument/2006/relationships/image" Target="../media/image169.png"/><Relationship Id="rId127" Type="http://schemas.openxmlformats.org/officeDocument/2006/relationships/customXml" Target="../ink/ink32.xml"/><Relationship Id="rId36" Type="http://schemas.openxmlformats.org/officeDocument/2006/relationships/image" Target="../media/image134.png"/><Relationship Id="rId78" Type="http://schemas.openxmlformats.org/officeDocument/2006/relationships/image" Target="../media/image155.png"/><Relationship Id="rId94" Type="http://schemas.openxmlformats.org/officeDocument/2006/relationships/image" Target="../media/image163.png"/><Relationship Id="rId99" Type="http://schemas.openxmlformats.org/officeDocument/2006/relationships/customXml" Target="../ink/ink14.xml"/><Relationship Id="rId101" Type="http://schemas.openxmlformats.org/officeDocument/2006/relationships/customXml" Target="../ink/ink15.xml"/><Relationship Id="rId10" Type="http://schemas.openxmlformats.org/officeDocument/2006/relationships/image" Target="../media/image121.png"/><Relationship Id="rId122" Type="http://schemas.openxmlformats.org/officeDocument/2006/relationships/customXml" Target="../ink/ink27.xml"/><Relationship Id="rId52" Type="http://schemas.openxmlformats.org/officeDocument/2006/relationships/image" Target="../media/image142.png"/><Relationship Id="rId143" Type="http://schemas.openxmlformats.org/officeDocument/2006/relationships/customXml" Target="../ink/ink48.xml"/><Relationship Id="rId148" Type="http://schemas.openxmlformats.org/officeDocument/2006/relationships/image" Target="../media/image172.png"/><Relationship Id="rId164" Type="http://schemas.openxmlformats.org/officeDocument/2006/relationships/image" Target="../media/image180.png"/><Relationship Id="rId169" Type="http://schemas.openxmlformats.org/officeDocument/2006/relationships/customXml" Target="../ink/ink63.xml"/><Relationship Id="rId26" Type="http://schemas.openxmlformats.org/officeDocument/2006/relationships/image" Target="../media/image129.png"/><Relationship Id="rId89" Type="http://schemas.openxmlformats.org/officeDocument/2006/relationships/customXml" Target="../ink/ink9.xml"/><Relationship Id="rId112" Type="http://schemas.openxmlformats.org/officeDocument/2006/relationships/image" Target="../media/image89.svg"/><Relationship Id="rId133" Type="http://schemas.openxmlformats.org/officeDocument/2006/relationships/customXml" Target="../ink/ink38.xml"/><Relationship Id="rId68" Type="http://schemas.openxmlformats.org/officeDocument/2006/relationships/image" Target="../media/image150.png"/><Relationship Id="rId154" Type="http://schemas.openxmlformats.org/officeDocument/2006/relationships/image" Target="../media/image175.png"/><Relationship Id="rId175"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microsoft.com/office/2018/10/relationships/comments" Target="../comments/modernComment_159_753F55C4.xml"/><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42_2B2CF2D5.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microsoft.com/office/2018/10/relationships/comments" Target="../comments/modernComment_103_C625029D.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34.jpe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40.png"/><Relationship Id="rId18" Type="http://schemas.openxmlformats.org/officeDocument/2006/relationships/image" Target="../media/image45.svg"/><Relationship Id="rId3" Type="http://schemas.microsoft.com/office/2018/10/relationships/comments" Target="../comments/modernComment_161_F4D68CB9.xml"/><Relationship Id="rId7" Type="http://schemas.openxmlformats.org/officeDocument/2006/relationships/image" Target="../media/image60.jpeg"/><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38.png"/><Relationship Id="rId5" Type="http://schemas.openxmlformats.org/officeDocument/2006/relationships/image" Target="../media/image58.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57.jpeg"/><Relationship Id="rId9" Type="http://schemas.openxmlformats.org/officeDocument/2006/relationships/image" Target="../media/image36.png"/><Relationship Id="rId1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lear blue water with rocks and trees&#10;&#10;Description automatically generated">
            <a:extLst>
              <a:ext uri="{FF2B5EF4-FFF2-40B4-BE49-F238E27FC236}">
                <a16:creationId xmlns:a16="http://schemas.microsoft.com/office/drawing/2014/main" id="{1705A6E9-11BE-6CEE-9D41-485951508A16}"/>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447040" y="-2413072"/>
            <a:ext cx="13086080" cy="9814560"/>
          </a:xfrm>
          <a:prstGeom prst="rect">
            <a:avLst/>
          </a:prstGeom>
        </p:spPr>
      </p:pic>
      <p:sp>
        <p:nvSpPr>
          <p:cNvPr id="2" name="Title 1">
            <a:extLst>
              <a:ext uri="{FF2B5EF4-FFF2-40B4-BE49-F238E27FC236}">
                <a16:creationId xmlns:a16="http://schemas.microsoft.com/office/drawing/2014/main" id="{73FAC8CA-ADEA-9C50-6BAD-63D5351735A2}"/>
              </a:ext>
            </a:extLst>
          </p:cNvPr>
          <p:cNvSpPr>
            <a:spLocks noGrp="1"/>
          </p:cNvSpPr>
          <p:nvPr>
            <p:ph type="ctrTitle"/>
          </p:nvPr>
        </p:nvSpPr>
        <p:spPr>
          <a:xfrm>
            <a:off x="1825842" y="662574"/>
            <a:ext cx="9144000" cy="2387600"/>
          </a:xfrm>
        </p:spPr>
        <p:txBody>
          <a:bodyPr>
            <a:normAutofit fontScale="90000"/>
          </a:bodyPr>
          <a:lstStyle/>
          <a:p>
            <a:r>
              <a:rPr lang="en-US" b="1" dirty="0"/>
              <a:t>RIVER REVERSALS AND THE METABOLIC REGIMES OF FLORIDA’S SPRINGS</a:t>
            </a:r>
          </a:p>
        </p:txBody>
      </p:sp>
      <p:sp>
        <p:nvSpPr>
          <p:cNvPr id="3" name="Subtitle 2">
            <a:extLst>
              <a:ext uri="{FF2B5EF4-FFF2-40B4-BE49-F238E27FC236}">
                <a16:creationId xmlns:a16="http://schemas.microsoft.com/office/drawing/2014/main" id="{F295CB7E-A85C-BBC9-BE17-926E4192C406}"/>
              </a:ext>
            </a:extLst>
          </p:cNvPr>
          <p:cNvSpPr>
            <a:spLocks noGrp="1"/>
          </p:cNvSpPr>
          <p:nvPr>
            <p:ph type="subTitle" idx="1"/>
          </p:nvPr>
        </p:nvSpPr>
        <p:spPr>
          <a:xfrm>
            <a:off x="1524000" y="2994863"/>
            <a:ext cx="9144000" cy="1499351"/>
          </a:xfrm>
        </p:spPr>
        <p:txBody>
          <a:bodyPr>
            <a:normAutofit/>
          </a:bodyPr>
          <a:lstStyle/>
          <a:p>
            <a:pPr>
              <a:spcBef>
                <a:spcPts val="200"/>
              </a:spcBef>
              <a:spcAft>
                <a:spcPts val="200"/>
              </a:spcAft>
            </a:pPr>
            <a:r>
              <a:rPr lang="en-US" sz="2800" dirty="0"/>
              <a:t>Samantha T. Howley</a:t>
            </a:r>
            <a:r>
              <a:rPr lang="en-US" sz="2800" baseline="30000" dirty="0"/>
              <a:t>1</a:t>
            </a:r>
            <a:r>
              <a:rPr lang="en-US" sz="2800" dirty="0"/>
              <a:t>, </a:t>
            </a:r>
            <a:r>
              <a:rPr lang="en-US" sz="2800"/>
              <a:t>Yuseung</a:t>
            </a:r>
            <a:r>
              <a:rPr lang="en-US" sz="2800" dirty="0"/>
              <a:t> Shin</a:t>
            </a:r>
            <a:r>
              <a:rPr lang="en-US" sz="2800" baseline="30000" dirty="0"/>
              <a:t>1</a:t>
            </a:r>
            <a:r>
              <a:rPr lang="en-US" sz="2800" dirty="0"/>
              <a:t>, Matt Cohen</a:t>
            </a:r>
            <a:r>
              <a:rPr lang="en-US" sz="2800" baseline="30000" dirty="0"/>
              <a:t>2</a:t>
            </a:r>
          </a:p>
          <a:p>
            <a:pPr>
              <a:spcBef>
                <a:spcPts val="200"/>
              </a:spcBef>
              <a:spcAft>
                <a:spcPts val="200"/>
              </a:spcAft>
            </a:pPr>
            <a:r>
              <a:rPr lang="en-US" sz="2800" baseline="30000" dirty="0"/>
              <a:t>School of Natural Resources and Environment (1)</a:t>
            </a:r>
          </a:p>
          <a:p>
            <a:pPr>
              <a:spcBef>
                <a:spcPts val="200"/>
              </a:spcBef>
              <a:spcAft>
                <a:spcPts val="200"/>
              </a:spcAft>
            </a:pPr>
            <a:r>
              <a:rPr lang="en-US" sz="2800" baseline="30000" dirty="0"/>
              <a:t>School of Natural Forest, Fisheries, and Geomatic Sciences (2)</a:t>
            </a:r>
          </a:p>
          <a:p>
            <a:pPr>
              <a:spcBef>
                <a:spcPts val="0"/>
              </a:spcBef>
              <a:spcAft>
                <a:spcPts val="600"/>
              </a:spcAft>
            </a:pPr>
            <a:r>
              <a:rPr lang="en-US" sz="2800" baseline="30000" dirty="0"/>
              <a:t>University of Florida | IFAS, Gainesville, FL 32611 </a:t>
            </a:r>
          </a:p>
          <a:p>
            <a:endParaRPr lang="en-US" baseline="30000" dirty="0"/>
          </a:p>
          <a:p>
            <a:endParaRPr lang="en-US" baseline="30000" dirty="0"/>
          </a:p>
          <a:p>
            <a:endParaRPr lang="en-US" dirty="0"/>
          </a:p>
        </p:txBody>
      </p:sp>
      <p:pic>
        <p:nvPicPr>
          <p:cNvPr id="1028" name="Picture 4">
            <a:extLst>
              <a:ext uri="{FF2B5EF4-FFF2-40B4-BE49-F238E27FC236}">
                <a16:creationId xmlns:a16="http://schemas.microsoft.com/office/drawing/2014/main" id="{77511574-3275-DCDB-A09D-E1D69EA81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64" y="5330551"/>
            <a:ext cx="5614737" cy="864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wannee River Water Management District | U.S. Fish &amp; Wildlife Service">
            <a:extLst>
              <a:ext uri="{FF2B5EF4-FFF2-40B4-BE49-F238E27FC236}">
                <a16:creationId xmlns:a16="http://schemas.microsoft.com/office/drawing/2014/main" id="{FE852EC9-D479-796F-BED2-BA4DFAB768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220" y="4738970"/>
            <a:ext cx="1860620" cy="1860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ources - School of Forest, Fisheries, &amp; Geomatics Sciences - Institute  of Food and Agricultural Sciences - University of Florida, Institute of  Food and Agricultural Sciences - UF/IFAS">
            <a:extLst>
              <a:ext uri="{FF2B5EF4-FFF2-40B4-BE49-F238E27FC236}">
                <a16:creationId xmlns:a16="http://schemas.microsoft.com/office/drawing/2014/main" id="{A40877D9-03DF-5EC3-B1BE-7AAD59CE9E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504" y="4618312"/>
            <a:ext cx="3207932" cy="202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22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8A9B17-8959-8914-6705-0523B57709D6}"/>
              </a:ext>
            </a:extLst>
          </p:cNvPr>
          <p:cNvPicPr>
            <a:picLocks noChangeAspect="1"/>
          </p:cNvPicPr>
          <p:nvPr/>
        </p:nvPicPr>
        <p:blipFill rotWithShape="1">
          <a:blip r:embed="rId4"/>
          <a:srcRect r="4428" b="1"/>
          <a:stretch/>
        </p:blipFill>
        <p:spPr>
          <a:xfrm>
            <a:off x="20" y="1"/>
            <a:ext cx="12191980" cy="6857999"/>
          </a:xfrm>
          <a:prstGeom prst="rect">
            <a:avLst/>
          </a:prstGeom>
        </p:spPr>
      </p:pic>
      <p:sp>
        <p:nvSpPr>
          <p:cNvPr id="5" name="Rectangle 4">
            <a:extLst>
              <a:ext uri="{FF2B5EF4-FFF2-40B4-BE49-F238E27FC236}">
                <a16:creationId xmlns:a16="http://schemas.microsoft.com/office/drawing/2014/main" id="{73E5F58D-B28F-790C-72FC-AA7CF979EC54}"/>
              </a:ext>
            </a:extLst>
          </p:cNvPr>
          <p:cNvSpPr>
            <a:spLocks noGrp="1" noRot="1" noMove="1" noResize="1" noEditPoints="1" noAdjustHandles="1" noChangeArrowheads="1" noChangeShapeType="1"/>
          </p:cNvSpPr>
          <p:nvPr/>
        </p:nvSpPr>
        <p:spPr>
          <a:xfrm>
            <a:off x="-288758" y="-577516"/>
            <a:ext cx="12777537" cy="7700211"/>
          </a:xfrm>
          <a:prstGeom prst="rect">
            <a:avLst/>
          </a:prstGeom>
          <a:solidFill>
            <a:schemeClr val="bg1">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C8740D-B7BD-9F54-0D55-6E637C04D879}"/>
              </a:ext>
            </a:extLst>
          </p:cNvPr>
          <p:cNvSpPr>
            <a:spLocks noGrp="1"/>
          </p:cNvSpPr>
          <p:nvPr>
            <p:ph idx="1"/>
          </p:nvPr>
        </p:nvSpPr>
        <p:spPr>
          <a:xfrm>
            <a:off x="224971" y="1615386"/>
            <a:ext cx="11858172" cy="5109831"/>
          </a:xfrm>
        </p:spPr>
        <p:txBody>
          <a:bodyPr>
            <a:noAutofit/>
          </a:bodyPr>
          <a:lstStyle/>
          <a:p>
            <a:pPr marL="0" indent="0" algn="ctr">
              <a:buNone/>
            </a:pPr>
            <a:r>
              <a:rPr lang="en-US" sz="3600" b="1" dirty="0"/>
              <a:t>What are the metabolic impacts of spring river-reversals, especially in the absence of bed scour?</a:t>
            </a:r>
          </a:p>
          <a:p>
            <a:pPr marL="0" indent="0">
              <a:buNone/>
            </a:pPr>
            <a:r>
              <a:rPr lang="en-US" sz="3200" i="1" dirty="0"/>
              <a:t>H1. Spring-run productivity will decline during floods, despite the absence of bed scour</a:t>
            </a:r>
            <a:endParaRPr lang="en-US" sz="3200" b="1" dirty="0"/>
          </a:p>
          <a:p>
            <a:pPr marL="0" indent="0" algn="ctr">
              <a:buNone/>
            </a:pPr>
            <a:r>
              <a:rPr lang="en-US" sz="3200" b="1" dirty="0"/>
              <a:t>Are springs with greater disturbance frequency less productive than less disturbed springs?</a:t>
            </a:r>
          </a:p>
          <a:p>
            <a:pPr marL="0" indent="0">
              <a:buNone/>
            </a:pPr>
            <a:r>
              <a:rPr lang="en-US" sz="3200" i="1" dirty="0"/>
              <a:t>H2. Flood magnitude will be positively correlated with metabolic recovery time and metabolic reduction.</a:t>
            </a:r>
          </a:p>
          <a:p>
            <a:pPr marL="0" indent="0">
              <a:buNone/>
            </a:pPr>
            <a:r>
              <a:rPr lang="en-US" sz="3200" i="1" dirty="0"/>
              <a:t>H3. Frequently disturbed springs will have less stable metabolic regimes than rarely disturbed springs.</a:t>
            </a:r>
          </a:p>
          <a:p>
            <a:pPr marL="0" indent="0">
              <a:buNone/>
            </a:pPr>
            <a:endParaRPr lang="en-US" i="1" dirty="0"/>
          </a:p>
        </p:txBody>
      </p:sp>
      <p:sp>
        <p:nvSpPr>
          <p:cNvPr id="2" name="Title 1">
            <a:extLst>
              <a:ext uri="{FF2B5EF4-FFF2-40B4-BE49-F238E27FC236}">
                <a16:creationId xmlns:a16="http://schemas.microsoft.com/office/drawing/2014/main" id="{A27829CD-0722-1888-ABFC-7D96A335217E}"/>
              </a:ext>
            </a:extLst>
          </p:cNvPr>
          <p:cNvSpPr>
            <a:spLocks noGrp="1"/>
          </p:cNvSpPr>
          <p:nvPr>
            <p:ph type="title"/>
          </p:nvPr>
        </p:nvSpPr>
        <p:spPr>
          <a:xfrm>
            <a:off x="997857" y="132783"/>
            <a:ext cx="10515600" cy="1325563"/>
          </a:xfrm>
        </p:spPr>
        <p:txBody>
          <a:bodyPr>
            <a:normAutofit/>
          </a:bodyPr>
          <a:lstStyle/>
          <a:p>
            <a:pPr algn="ctr"/>
            <a:r>
              <a:rPr lang="en-US" sz="3600" dirty="0">
                <a:effectLst/>
                <a:latin typeface="+mn-lt"/>
                <a:ea typeface="Calibri" panose="020F0502020204030204" pitchFamily="34" charset="0"/>
              </a:rPr>
              <a:t>I sought an improved understanding of spring metabolic regimes across a gradient of flow impacts. </a:t>
            </a:r>
            <a:endParaRPr lang="en-US" sz="3600" dirty="0">
              <a:latin typeface="+mn-lt"/>
            </a:endParaRPr>
          </a:p>
        </p:txBody>
      </p:sp>
    </p:spTree>
    <p:extLst>
      <p:ext uri="{BB962C8B-B14F-4D97-AF65-F5344CB8AC3E}">
        <p14:creationId xmlns:p14="http://schemas.microsoft.com/office/powerpoint/2010/main" val="33964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E41B754-F896-8C1C-60F5-BC1D965C8A4C}"/>
              </a:ext>
            </a:extLst>
          </p:cNvPr>
          <p:cNvSpPr>
            <a:spLocks noGrp="1"/>
          </p:cNvSpPr>
          <p:nvPr>
            <p:ph type="title"/>
          </p:nvPr>
        </p:nvSpPr>
        <p:spPr>
          <a:xfrm>
            <a:off x="525709" y="-242084"/>
            <a:ext cx="10515600" cy="1325563"/>
          </a:xfrm>
        </p:spPr>
        <p:txBody>
          <a:bodyPr/>
          <a:lstStyle/>
          <a:p>
            <a:pPr algn="ctr"/>
            <a:r>
              <a:rPr lang="en-US" b="1" dirty="0"/>
              <a:t>Methods: </a:t>
            </a:r>
            <a:r>
              <a:rPr lang="en-US" dirty="0"/>
              <a:t>Study Sites</a:t>
            </a:r>
          </a:p>
        </p:txBody>
      </p:sp>
      <p:pic>
        <p:nvPicPr>
          <p:cNvPr id="53" name="Picture 52">
            <a:extLst>
              <a:ext uri="{FF2B5EF4-FFF2-40B4-BE49-F238E27FC236}">
                <a16:creationId xmlns:a16="http://schemas.microsoft.com/office/drawing/2014/main" id="{B0140C86-C6AA-A2A8-9D57-DD72AC7E8F94}"/>
              </a:ext>
            </a:extLst>
          </p:cNvPr>
          <p:cNvPicPr>
            <a:picLocks noChangeAspect="1"/>
          </p:cNvPicPr>
          <p:nvPr/>
        </p:nvPicPr>
        <p:blipFill>
          <a:blip r:embed="rId4"/>
          <a:stretch>
            <a:fillRect/>
          </a:stretch>
        </p:blipFill>
        <p:spPr>
          <a:xfrm>
            <a:off x="1635436" y="5369413"/>
            <a:ext cx="9500574" cy="1488586"/>
          </a:xfrm>
          <a:prstGeom prst="rect">
            <a:avLst/>
          </a:prstGeom>
        </p:spPr>
      </p:pic>
      <p:pic>
        <p:nvPicPr>
          <p:cNvPr id="5" name="Picture 4">
            <a:extLst>
              <a:ext uri="{FF2B5EF4-FFF2-40B4-BE49-F238E27FC236}">
                <a16:creationId xmlns:a16="http://schemas.microsoft.com/office/drawing/2014/main" id="{14545835-2D22-462F-6188-F0802ADBF1B5}"/>
              </a:ext>
            </a:extLst>
          </p:cNvPr>
          <p:cNvPicPr>
            <a:picLocks noChangeAspect="1"/>
          </p:cNvPicPr>
          <p:nvPr/>
        </p:nvPicPr>
        <p:blipFill rotWithShape="1">
          <a:blip r:embed="rId5"/>
          <a:srcRect t="1260" b="656"/>
          <a:stretch/>
        </p:blipFill>
        <p:spPr>
          <a:xfrm>
            <a:off x="1913314" y="867272"/>
            <a:ext cx="8200745" cy="4650274"/>
          </a:xfrm>
          <a:prstGeom prst="rect">
            <a:avLst/>
          </a:prstGeom>
        </p:spPr>
      </p:pic>
      <p:sp>
        <p:nvSpPr>
          <p:cNvPr id="31" name="Title 1">
            <a:extLst>
              <a:ext uri="{FF2B5EF4-FFF2-40B4-BE49-F238E27FC236}">
                <a16:creationId xmlns:a16="http://schemas.microsoft.com/office/drawing/2014/main" id="{CA53B1CA-C69A-3D57-8419-44CA679FC311}"/>
              </a:ext>
            </a:extLst>
          </p:cNvPr>
          <p:cNvSpPr txBox="1">
            <a:spLocks/>
          </p:cNvSpPr>
          <p:nvPr/>
        </p:nvSpPr>
        <p:spPr>
          <a:xfrm rot="5400000">
            <a:off x="-5978015" y="5968987"/>
            <a:ext cx="12003505" cy="9069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latin typeface="+mn-lt"/>
              </a:rPr>
              <a:t>Riley &amp; Dodds et al. 2023; Reichert et al., 2009; </a:t>
            </a:r>
            <a:r>
              <a:rPr lang="en-US" sz="1800" i="1" dirty="0" err="1">
                <a:latin typeface="+mn-lt"/>
              </a:rPr>
              <a:t>Demars</a:t>
            </a:r>
            <a:r>
              <a:rPr lang="en-US" sz="1800" i="1" dirty="0">
                <a:latin typeface="+mn-lt"/>
              </a:rPr>
              <a:t> et al., 2015</a:t>
            </a:r>
            <a:br>
              <a:rPr lang="en-US" sz="1800" i="1" dirty="0">
                <a:latin typeface="+mn-lt"/>
              </a:rPr>
            </a:br>
            <a:endParaRPr lang="en-US" sz="1800" i="1" dirty="0">
              <a:latin typeface="+mn-lt"/>
            </a:endParaRPr>
          </a:p>
        </p:txBody>
      </p:sp>
      <p:grpSp>
        <p:nvGrpSpPr>
          <p:cNvPr id="124" name="Group 123">
            <a:extLst>
              <a:ext uri="{FF2B5EF4-FFF2-40B4-BE49-F238E27FC236}">
                <a16:creationId xmlns:a16="http://schemas.microsoft.com/office/drawing/2014/main" id="{BDFB5A7D-4880-E3CB-033A-13BF3DEBEF06}"/>
              </a:ext>
            </a:extLst>
          </p:cNvPr>
          <p:cNvGrpSpPr/>
          <p:nvPr/>
        </p:nvGrpSpPr>
        <p:grpSpPr>
          <a:xfrm>
            <a:off x="2471" y="1"/>
            <a:ext cx="12192000" cy="6857999"/>
            <a:chOff x="74419" y="22437"/>
            <a:chExt cx="12192000" cy="6857999"/>
          </a:xfrm>
        </p:grpSpPr>
        <p:sp>
          <p:nvSpPr>
            <p:cNvPr id="4" name="Rectangle 3">
              <a:extLst>
                <a:ext uri="{FF2B5EF4-FFF2-40B4-BE49-F238E27FC236}">
                  <a16:creationId xmlns:a16="http://schemas.microsoft.com/office/drawing/2014/main" id="{CB34CA0C-F96F-A7BE-B5D1-B7DEDAA90A2A}"/>
                </a:ext>
              </a:extLst>
            </p:cNvPr>
            <p:cNvSpPr/>
            <p:nvPr/>
          </p:nvSpPr>
          <p:spPr>
            <a:xfrm>
              <a:off x="74419" y="22437"/>
              <a:ext cx="12192000" cy="6857999"/>
            </a:xfrm>
            <a:prstGeom prst="rect">
              <a:avLst/>
            </a:prstGeom>
            <a:solidFill>
              <a:schemeClr val="bg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1BC35331-2A12-C953-87DD-F84AC61D3C82}"/>
                </a:ext>
              </a:extLst>
            </p:cNvPr>
            <p:cNvGrpSpPr/>
            <p:nvPr/>
          </p:nvGrpSpPr>
          <p:grpSpPr>
            <a:xfrm>
              <a:off x="280302" y="279547"/>
              <a:ext cx="11128903" cy="6298904"/>
              <a:chOff x="566792" y="0"/>
              <a:chExt cx="11128903" cy="6298904"/>
            </a:xfrm>
          </p:grpSpPr>
          <p:grpSp>
            <p:nvGrpSpPr>
              <p:cNvPr id="81" name="Group 80">
                <a:extLst>
                  <a:ext uri="{FF2B5EF4-FFF2-40B4-BE49-F238E27FC236}">
                    <a16:creationId xmlns:a16="http://schemas.microsoft.com/office/drawing/2014/main" id="{451D4CE1-AAD7-25EE-E09C-96563E9AF535}"/>
                  </a:ext>
                </a:extLst>
              </p:cNvPr>
              <p:cNvGrpSpPr/>
              <p:nvPr/>
            </p:nvGrpSpPr>
            <p:grpSpPr>
              <a:xfrm>
                <a:off x="566792" y="0"/>
                <a:ext cx="10826005" cy="5075546"/>
                <a:chOff x="501277" y="1038160"/>
                <a:chExt cx="10826005" cy="5075546"/>
              </a:xfrm>
            </p:grpSpPr>
            <p:grpSp>
              <p:nvGrpSpPr>
                <p:cNvPr id="101" name="Group 100">
                  <a:extLst>
                    <a:ext uri="{FF2B5EF4-FFF2-40B4-BE49-F238E27FC236}">
                      <a16:creationId xmlns:a16="http://schemas.microsoft.com/office/drawing/2014/main" id="{0937300F-0513-574C-632D-E067AC6C86D9}"/>
                    </a:ext>
                  </a:extLst>
                </p:cNvPr>
                <p:cNvGrpSpPr>
                  <a:grpSpLocks/>
                </p:cNvGrpSpPr>
                <p:nvPr/>
              </p:nvGrpSpPr>
              <p:grpSpPr>
                <a:xfrm>
                  <a:off x="7581834" y="1057225"/>
                  <a:ext cx="3745448" cy="5056481"/>
                  <a:chOff x="6900787" y="1073420"/>
                  <a:chExt cx="3745448" cy="5056481"/>
                </a:xfrm>
              </p:grpSpPr>
              <p:grpSp>
                <p:nvGrpSpPr>
                  <p:cNvPr id="120" name="Group 119">
                    <a:extLst>
                      <a:ext uri="{FF2B5EF4-FFF2-40B4-BE49-F238E27FC236}">
                        <a16:creationId xmlns:a16="http://schemas.microsoft.com/office/drawing/2014/main" id="{3F7B45AA-0687-8D2A-C88A-A655BCE433E9}"/>
                      </a:ext>
                    </a:extLst>
                  </p:cNvPr>
                  <p:cNvGrpSpPr>
                    <a:grpSpLocks/>
                  </p:cNvGrpSpPr>
                  <p:nvPr/>
                </p:nvGrpSpPr>
                <p:grpSpPr>
                  <a:xfrm>
                    <a:off x="6900787" y="1396557"/>
                    <a:ext cx="3652433" cy="4733344"/>
                    <a:chOff x="6900787" y="1396557"/>
                    <a:chExt cx="3652433" cy="4733344"/>
                  </a:xfrm>
                </p:grpSpPr>
                <p:pic>
                  <p:nvPicPr>
                    <p:cNvPr id="122" name="Picture 121">
                      <a:extLst>
                        <a:ext uri="{FF2B5EF4-FFF2-40B4-BE49-F238E27FC236}">
                          <a16:creationId xmlns:a16="http://schemas.microsoft.com/office/drawing/2014/main" id="{558C9CA2-EB96-BC2B-D17B-5CDA3E175C90}"/>
                        </a:ext>
                      </a:extLst>
                    </p:cNvPr>
                    <p:cNvPicPr>
                      <a:picLocks noChangeAspect="1"/>
                    </p:cNvPicPr>
                    <p:nvPr/>
                  </p:nvPicPr>
                  <p:blipFill>
                    <a:blip r:embed="rId6"/>
                    <a:stretch>
                      <a:fillRect/>
                    </a:stretch>
                  </p:blipFill>
                  <p:spPr>
                    <a:xfrm>
                      <a:off x="6900787" y="1396557"/>
                      <a:ext cx="3652433" cy="4733344"/>
                    </a:xfrm>
                    <a:prstGeom prst="rect">
                      <a:avLst/>
                    </a:prstGeom>
                  </p:spPr>
                </p:pic>
                <p:sp>
                  <p:nvSpPr>
                    <p:cNvPr id="123" name="Star: 5 Points 122">
                      <a:extLst>
                        <a:ext uri="{FF2B5EF4-FFF2-40B4-BE49-F238E27FC236}">
                          <a16:creationId xmlns:a16="http://schemas.microsoft.com/office/drawing/2014/main" id="{29BA14E6-9323-A186-04C2-9D3379981B04}"/>
                        </a:ext>
                      </a:extLst>
                    </p:cNvPr>
                    <p:cNvSpPr>
                      <a:spLocks/>
                    </p:cNvSpPr>
                    <p:nvPr/>
                  </p:nvSpPr>
                  <p:spPr>
                    <a:xfrm>
                      <a:off x="9579428" y="2017776"/>
                      <a:ext cx="276932" cy="21945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TextBox 120">
                    <a:extLst>
                      <a:ext uri="{FF2B5EF4-FFF2-40B4-BE49-F238E27FC236}">
                        <a16:creationId xmlns:a16="http://schemas.microsoft.com/office/drawing/2014/main" id="{4CA75445-7EE0-C70E-26F3-721B9441B056}"/>
                      </a:ext>
                    </a:extLst>
                  </p:cNvPr>
                  <p:cNvSpPr txBox="1">
                    <a:spLocks/>
                  </p:cNvSpPr>
                  <p:nvPr/>
                </p:nvSpPr>
                <p:spPr>
                  <a:xfrm>
                    <a:off x="8105053" y="1073420"/>
                    <a:ext cx="2541182" cy="369332"/>
                  </a:xfrm>
                  <a:prstGeom prst="rect">
                    <a:avLst/>
                  </a:prstGeom>
                  <a:noFill/>
                </p:spPr>
                <p:txBody>
                  <a:bodyPr wrap="square" rtlCol="0">
                    <a:spAutoFit/>
                  </a:bodyPr>
                  <a:lstStyle/>
                  <a:p>
                    <a:pPr algn="ctr"/>
                    <a:r>
                      <a:rPr lang="en-US" dirty="0"/>
                      <a:t>One-Station Metabolism</a:t>
                    </a:r>
                  </a:p>
                </p:txBody>
              </p:sp>
            </p:grpSp>
            <p:grpSp>
              <p:nvGrpSpPr>
                <p:cNvPr id="102" name="Group 101">
                  <a:extLst>
                    <a:ext uri="{FF2B5EF4-FFF2-40B4-BE49-F238E27FC236}">
                      <a16:creationId xmlns:a16="http://schemas.microsoft.com/office/drawing/2014/main" id="{C44AEA75-A7D4-5C15-15A3-8D111BAE923C}"/>
                    </a:ext>
                  </a:extLst>
                </p:cNvPr>
                <p:cNvGrpSpPr>
                  <a:grpSpLocks/>
                </p:cNvGrpSpPr>
                <p:nvPr/>
              </p:nvGrpSpPr>
              <p:grpSpPr>
                <a:xfrm>
                  <a:off x="1405718" y="1038160"/>
                  <a:ext cx="3768967" cy="5075546"/>
                  <a:chOff x="2013552" y="1190196"/>
                  <a:chExt cx="3768967" cy="5075546"/>
                </a:xfrm>
              </p:grpSpPr>
              <p:grpSp>
                <p:nvGrpSpPr>
                  <p:cNvPr id="115" name="Group 114">
                    <a:extLst>
                      <a:ext uri="{FF2B5EF4-FFF2-40B4-BE49-F238E27FC236}">
                        <a16:creationId xmlns:a16="http://schemas.microsoft.com/office/drawing/2014/main" id="{FBEEC8D5-1C98-02FE-3E1E-3CEC978352E0}"/>
                      </a:ext>
                    </a:extLst>
                  </p:cNvPr>
                  <p:cNvGrpSpPr>
                    <a:grpSpLocks/>
                  </p:cNvGrpSpPr>
                  <p:nvPr/>
                </p:nvGrpSpPr>
                <p:grpSpPr>
                  <a:xfrm>
                    <a:off x="2130086" y="1532398"/>
                    <a:ext cx="3652433" cy="4733344"/>
                    <a:chOff x="2130086" y="1532398"/>
                    <a:chExt cx="3652433" cy="4733344"/>
                  </a:xfrm>
                </p:grpSpPr>
                <p:pic>
                  <p:nvPicPr>
                    <p:cNvPr id="117" name="Picture 116">
                      <a:extLst>
                        <a:ext uri="{FF2B5EF4-FFF2-40B4-BE49-F238E27FC236}">
                          <a16:creationId xmlns:a16="http://schemas.microsoft.com/office/drawing/2014/main" id="{1A1D8FF9-F721-F5E1-3EF3-5F8CFE9A9622}"/>
                        </a:ext>
                      </a:extLst>
                    </p:cNvPr>
                    <p:cNvPicPr>
                      <a:picLocks noChangeAspect="1"/>
                    </p:cNvPicPr>
                    <p:nvPr/>
                  </p:nvPicPr>
                  <p:blipFill>
                    <a:blip r:embed="rId6"/>
                    <a:stretch>
                      <a:fillRect/>
                    </a:stretch>
                  </p:blipFill>
                  <p:spPr>
                    <a:xfrm>
                      <a:off x="2130086" y="1532398"/>
                      <a:ext cx="3652433" cy="4733344"/>
                    </a:xfrm>
                    <a:prstGeom prst="rect">
                      <a:avLst/>
                    </a:prstGeom>
                  </p:spPr>
                </p:pic>
                <p:sp>
                  <p:nvSpPr>
                    <p:cNvPr id="118" name="Star: 5 Points 117">
                      <a:extLst>
                        <a:ext uri="{FF2B5EF4-FFF2-40B4-BE49-F238E27FC236}">
                          <a16:creationId xmlns:a16="http://schemas.microsoft.com/office/drawing/2014/main" id="{D37AFBAE-B9B5-064C-9924-4DA4C5ED37FF}"/>
                        </a:ext>
                      </a:extLst>
                    </p:cNvPr>
                    <p:cNvSpPr>
                      <a:spLocks/>
                    </p:cNvSpPr>
                    <p:nvPr/>
                  </p:nvSpPr>
                  <p:spPr>
                    <a:xfrm>
                      <a:off x="3217059" y="5567754"/>
                      <a:ext cx="276932" cy="21945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tar: 5 Points 118">
                      <a:extLst>
                        <a:ext uri="{FF2B5EF4-FFF2-40B4-BE49-F238E27FC236}">
                          <a16:creationId xmlns:a16="http://schemas.microsoft.com/office/drawing/2014/main" id="{AE289228-7FEA-9903-E476-854F479239DD}"/>
                        </a:ext>
                      </a:extLst>
                    </p:cNvPr>
                    <p:cNvSpPr>
                      <a:spLocks/>
                    </p:cNvSpPr>
                    <p:nvPr/>
                  </p:nvSpPr>
                  <p:spPr>
                    <a:xfrm>
                      <a:off x="4596776" y="2043889"/>
                      <a:ext cx="276932" cy="21945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TextBox 115">
                    <a:extLst>
                      <a:ext uri="{FF2B5EF4-FFF2-40B4-BE49-F238E27FC236}">
                        <a16:creationId xmlns:a16="http://schemas.microsoft.com/office/drawing/2014/main" id="{22D290A8-1667-A239-C548-33E113311CEA}"/>
                      </a:ext>
                    </a:extLst>
                  </p:cNvPr>
                  <p:cNvSpPr txBox="1">
                    <a:spLocks/>
                  </p:cNvSpPr>
                  <p:nvPr/>
                </p:nvSpPr>
                <p:spPr>
                  <a:xfrm>
                    <a:off x="2013552" y="1190196"/>
                    <a:ext cx="2541182" cy="369332"/>
                  </a:xfrm>
                  <a:prstGeom prst="rect">
                    <a:avLst/>
                  </a:prstGeom>
                  <a:noFill/>
                </p:spPr>
                <p:txBody>
                  <a:bodyPr wrap="square" rtlCol="0">
                    <a:spAutoFit/>
                  </a:bodyPr>
                  <a:lstStyle/>
                  <a:p>
                    <a:r>
                      <a:rPr lang="en-US" dirty="0"/>
                      <a:t>Two-Station Metabolism</a:t>
                    </a:r>
                  </a:p>
                </p:txBody>
              </p:sp>
            </p:grpSp>
            <p:cxnSp>
              <p:nvCxnSpPr>
                <p:cNvPr id="103" name="Straight Arrow Connector 102">
                  <a:extLst>
                    <a:ext uri="{FF2B5EF4-FFF2-40B4-BE49-F238E27FC236}">
                      <a16:creationId xmlns:a16="http://schemas.microsoft.com/office/drawing/2014/main" id="{81E9AC9D-4EA7-E6DA-D3A0-1CE6821C13D9}"/>
                    </a:ext>
                  </a:extLst>
                </p:cNvPr>
                <p:cNvCxnSpPr>
                  <a:cxnSpLocks/>
                </p:cNvCxnSpPr>
                <p:nvPr/>
              </p:nvCxnSpPr>
              <p:spPr>
                <a:xfrm flipH="1">
                  <a:off x="5355546" y="3231059"/>
                  <a:ext cx="2109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18B5E8F-0655-97F1-D9C2-C49A1711B4D3}"/>
                    </a:ext>
                  </a:extLst>
                </p:cNvPr>
                <p:cNvGrpSpPr/>
                <p:nvPr/>
              </p:nvGrpSpPr>
              <p:grpSpPr>
                <a:xfrm>
                  <a:off x="1986519" y="1838020"/>
                  <a:ext cx="1898373" cy="369332"/>
                  <a:chOff x="1984023" y="1838020"/>
                  <a:chExt cx="1898373" cy="369332"/>
                </a:xfrm>
              </p:grpSpPr>
              <p:cxnSp>
                <p:nvCxnSpPr>
                  <p:cNvPr id="113" name="Straight Arrow Connector 112">
                    <a:extLst>
                      <a:ext uri="{FF2B5EF4-FFF2-40B4-BE49-F238E27FC236}">
                        <a16:creationId xmlns:a16="http://schemas.microsoft.com/office/drawing/2014/main" id="{DF632629-76C1-06E2-23AE-0DE1EFAD5765}"/>
                      </a:ext>
                    </a:extLst>
                  </p:cNvPr>
                  <p:cNvCxnSpPr>
                    <a:cxnSpLocks/>
                    <a:stCxn id="114" idx="1"/>
                  </p:cNvCxnSpPr>
                  <p:nvPr/>
                </p:nvCxnSpPr>
                <p:spPr>
                  <a:xfrm>
                    <a:off x="1984023" y="2022686"/>
                    <a:ext cx="189837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4414A79-0C76-7D19-8244-775C9D1388B2}"/>
                      </a:ext>
                    </a:extLst>
                  </p:cNvPr>
                  <p:cNvSpPr txBox="1"/>
                  <p:nvPr/>
                </p:nvSpPr>
                <p:spPr>
                  <a:xfrm>
                    <a:off x="1984023" y="1838020"/>
                    <a:ext cx="1354089" cy="369332"/>
                  </a:xfrm>
                  <a:prstGeom prst="rect">
                    <a:avLst/>
                  </a:prstGeom>
                  <a:solidFill>
                    <a:schemeClr val="bg1"/>
                  </a:solidFill>
                </p:spPr>
                <p:txBody>
                  <a:bodyPr wrap="square" rtlCol="0">
                    <a:spAutoFit/>
                  </a:bodyPr>
                  <a:lstStyle/>
                  <a:p>
                    <a:r>
                      <a:rPr lang="en-US" dirty="0"/>
                      <a:t>downstream</a:t>
                    </a:r>
                  </a:p>
                </p:txBody>
              </p:sp>
            </p:grpSp>
            <p:grpSp>
              <p:nvGrpSpPr>
                <p:cNvPr id="105" name="Group 104">
                  <a:extLst>
                    <a:ext uri="{FF2B5EF4-FFF2-40B4-BE49-F238E27FC236}">
                      <a16:creationId xmlns:a16="http://schemas.microsoft.com/office/drawing/2014/main" id="{F2405675-3EDA-E8AB-606A-619B6CDA8957}"/>
                    </a:ext>
                  </a:extLst>
                </p:cNvPr>
                <p:cNvGrpSpPr/>
                <p:nvPr/>
              </p:nvGrpSpPr>
              <p:grpSpPr>
                <a:xfrm>
                  <a:off x="501277" y="5369413"/>
                  <a:ext cx="2107948" cy="369332"/>
                  <a:chOff x="498781" y="5369413"/>
                  <a:chExt cx="2107948" cy="369332"/>
                </a:xfrm>
              </p:grpSpPr>
              <p:cxnSp>
                <p:nvCxnSpPr>
                  <p:cNvPr id="111" name="Straight Arrow Connector 110">
                    <a:extLst>
                      <a:ext uri="{FF2B5EF4-FFF2-40B4-BE49-F238E27FC236}">
                        <a16:creationId xmlns:a16="http://schemas.microsoft.com/office/drawing/2014/main" id="{56AD157A-DE4D-2D2C-015E-51ED4BF9222A}"/>
                      </a:ext>
                    </a:extLst>
                  </p:cNvPr>
                  <p:cNvCxnSpPr>
                    <a:cxnSpLocks/>
                  </p:cNvCxnSpPr>
                  <p:nvPr/>
                </p:nvCxnSpPr>
                <p:spPr>
                  <a:xfrm>
                    <a:off x="1491233" y="5551002"/>
                    <a:ext cx="1115496"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F62C2AF-91B8-40F6-F997-E7A131D6F09F}"/>
                      </a:ext>
                    </a:extLst>
                  </p:cNvPr>
                  <p:cNvSpPr txBox="1"/>
                  <p:nvPr/>
                </p:nvSpPr>
                <p:spPr>
                  <a:xfrm>
                    <a:off x="498781" y="5369413"/>
                    <a:ext cx="1364298" cy="369332"/>
                  </a:xfrm>
                  <a:prstGeom prst="rect">
                    <a:avLst/>
                  </a:prstGeom>
                  <a:solidFill>
                    <a:schemeClr val="bg1"/>
                  </a:solidFill>
                </p:spPr>
                <p:txBody>
                  <a:bodyPr wrap="square" rtlCol="0">
                    <a:spAutoFit/>
                  </a:bodyPr>
                  <a:lstStyle/>
                  <a:p>
                    <a:pPr algn="r"/>
                    <a:r>
                      <a:rPr lang="en-US" dirty="0"/>
                      <a:t>upstream</a:t>
                    </a:r>
                  </a:p>
                </p:txBody>
              </p:sp>
            </p:grpSp>
            <p:sp>
              <p:nvSpPr>
                <p:cNvPr id="106" name="Rectangle 105">
                  <a:extLst>
                    <a:ext uri="{FF2B5EF4-FFF2-40B4-BE49-F238E27FC236}">
                      <a16:creationId xmlns:a16="http://schemas.microsoft.com/office/drawing/2014/main" id="{D039DBC1-4CDE-ECA8-4753-9939B5112E14}"/>
                    </a:ext>
                  </a:extLst>
                </p:cNvPr>
                <p:cNvSpPr/>
                <p:nvPr/>
              </p:nvSpPr>
              <p:spPr>
                <a:xfrm>
                  <a:off x="7593454" y="1380363"/>
                  <a:ext cx="3652433" cy="4733343"/>
                </a:xfrm>
                <a:prstGeom prst="rect">
                  <a:avLst/>
                </a:prstGeom>
                <a:solidFill>
                  <a:srgbClr val="6A431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9465FB8-605A-F9A2-D3DB-2F630D77CF51}"/>
                    </a:ext>
                  </a:extLst>
                </p:cNvPr>
                <p:cNvSpPr/>
                <p:nvPr/>
              </p:nvSpPr>
              <p:spPr>
                <a:xfrm>
                  <a:off x="5260296" y="3583156"/>
                  <a:ext cx="2262197" cy="955152"/>
                </a:xfrm>
                <a:prstGeom prst="rect">
                  <a:avLst/>
                </a:prstGeom>
                <a:solidFill>
                  <a:srgbClr val="6A431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DACFB757-1007-DEA5-0A1C-08389F00EBD1}"/>
                    </a:ext>
                  </a:extLst>
                </p:cNvPr>
                <p:cNvSpPr txBox="1"/>
                <p:nvPr/>
              </p:nvSpPr>
              <p:spPr>
                <a:xfrm>
                  <a:off x="5450796" y="2737500"/>
                  <a:ext cx="1921046" cy="461665"/>
                </a:xfrm>
                <a:prstGeom prst="rect">
                  <a:avLst/>
                </a:prstGeom>
                <a:noFill/>
              </p:spPr>
              <p:txBody>
                <a:bodyPr wrap="square" rtlCol="0">
                  <a:spAutoFit/>
                </a:bodyPr>
                <a:lstStyle/>
                <a:p>
                  <a:pPr algn="ctr"/>
                  <a:r>
                    <a:rPr lang="en-US" sz="2400" dirty="0"/>
                    <a:t>Normal</a:t>
                  </a:r>
                </a:p>
              </p:txBody>
            </p:sp>
            <p:sp>
              <p:nvSpPr>
                <p:cNvPr id="109" name="TextBox 108">
                  <a:extLst>
                    <a:ext uri="{FF2B5EF4-FFF2-40B4-BE49-F238E27FC236}">
                      <a16:creationId xmlns:a16="http://schemas.microsoft.com/office/drawing/2014/main" id="{E59247C3-3FDF-9725-BB4F-13270F53B842}"/>
                    </a:ext>
                  </a:extLst>
                </p:cNvPr>
                <p:cNvSpPr txBox="1"/>
                <p:nvPr/>
              </p:nvSpPr>
              <p:spPr>
                <a:xfrm>
                  <a:off x="5568243" y="3678406"/>
                  <a:ext cx="1654204" cy="461665"/>
                </a:xfrm>
                <a:prstGeom prst="rect">
                  <a:avLst/>
                </a:prstGeom>
                <a:noFill/>
              </p:spPr>
              <p:txBody>
                <a:bodyPr wrap="square" rtlCol="0">
                  <a:spAutoFit/>
                </a:bodyPr>
                <a:lstStyle/>
                <a:p>
                  <a:pPr algn="ctr"/>
                  <a:r>
                    <a:rPr lang="en-US" sz="2400" dirty="0"/>
                    <a:t>Flooded</a:t>
                  </a:r>
                </a:p>
              </p:txBody>
            </p:sp>
            <p:cxnSp>
              <p:nvCxnSpPr>
                <p:cNvPr id="110" name="Straight Arrow Connector 109">
                  <a:extLst>
                    <a:ext uri="{FF2B5EF4-FFF2-40B4-BE49-F238E27FC236}">
                      <a16:creationId xmlns:a16="http://schemas.microsoft.com/office/drawing/2014/main" id="{59BCF70C-8C9D-C1E3-DB7E-BE3EC772D232}"/>
                    </a:ext>
                  </a:extLst>
                </p:cNvPr>
                <p:cNvCxnSpPr>
                  <a:cxnSpLocks/>
                </p:cNvCxnSpPr>
                <p:nvPr/>
              </p:nvCxnSpPr>
              <p:spPr>
                <a:xfrm>
                  <a:off x="5355546" y="4210050"/>
                  <a:ext cx="213995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82" name="Group 81">
                <a:extLst>
                  <a:ext uri="{FF2B5EF4-FFF2-40B4-BE49-F238E27FC236}">
                    <a16:creationId xmlns:a16="http://schemas.microsoft.com/office/drawing/2014/main" id="{610C9275-8D11-7F98-DDB5-E3F4FC35524D}"/>
                  </a:ext>
                </a:extLst>
              </p:cNvPr>
              <p:cNvGrpSpPr/>
              <p:nvPr/>
            </p:nvGrpSpPr>
            <p:grpSpPr>
              <a:xfrm>
                <a:off x="977949" y="5002236"/>
                <a:ext cx="10717746" cy="1296668"/>
                <a:chOff x="742697" y="5390633"/>
                <a:chExt cx="10717746" cy="1296668"/>
              </a:xfrm>
            </p:grpSpPr>
            <p:grpSp>
              <p:nvGrpSpPr>
                <p:cNvPr id="83" name="Group 82">
                  <a:extLst>
                    <a:ext uri="{FF2B5EF4-FFF2-40B4-BE49-F238E27FC236}">
                      <a16:creationId xmlns:a16="http://schemas.microsoft.com/office/drawing/2014/main" id="{D9770B83-35A0-2243-E092-6DF7D28839DB}"/>
                    </a:ext>
                  </a:extLst>
                </p:cNvPr>
                <p:cNvGrpSpPr/>
                <p:nvPr/>
              </p:nvGrpSpPr>
              <p:grpSpPr>
                <a:xfrm>
                  <a:off x="742697" y="5390633"/>
                  <a:ext cx="10717746" cy="1260245"/>
                  <a:chOff x="705114" y="5121950"/>
                  <a:chExt cx="10717746" cy="1260245"/>
                </a:xfrm>
              </p:grpSpPr>
              <p:sp>
                <p:nvSpPr>
                  <p:cNvPr id="86" name="Rectangle 85">
                    <a:extLst>
                      <a:ext uri="{FF2B5EF4-FFF2-40B4-BE49-F238E27FC236}">
                        <a16:creationId xmlns:a16="http://schemas.microsoft.com/office/drawing/2014/main" id="{AAB6AA3B-E1F4-C4BE-0309-1FEEDED6DF16}"/>
                      </a:ext>
                    </a:extLst>
                  </p:cNvPr>
                  <p:cNvSpPr/>
                  <p:nvPr/>
                </p:nvSpPr>
                <p:spPr>
                  <a:xfrm>
                    <a:off x="1044139" y="5649152"/>
                    <a:ext cx="10378721" cy="221855"/>
                  </a:xfrm>
                  <a:prstGeom prst="rect">
                    <a:avLst/>
                  </a:prstGeom>
                  <a:gradFill flip="none" rotWithShape="1">
                    <a:gsLst>
                      <a:gs pos="10000">
                        <a:srgbClr val="00B0F0"/>
                      </a:gs>
                      <a:gs pos="87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One-station Days</a:t>
                    </a:r>
                  </a:p>
                </p:txBody>
              </p:sp>
              <p:grpSp>
                <p:nvGrpSpPr>
                  <p:cNvPr id="87" name="Group 86">
                    <a:extLst>
                      <a:ext uri="{FF2B5EF4-FFF2-40B4-BE49-F238E27FC236}">
                        <a16:creationId xmlns:a16="http://schemas.microsoft.com/office/drawing/2014/main" id="{611785C3-1413-87B9-5A19-2FDBF8DE4E44}"/>
                      </a:ext>
                    </a:extLst>
                  </p:cNvPr>
                  <p:cNvGrpSpPr/>
                  <p:nvPr/>
                </p:nvGrpSpPr>
                <p:grpSpPr>
                  <a:xfrm>
                    <a:off x="705114" y="5893174"/>
                    <a:ext cx="1067650" cy="489021"/>
                    <a:chOff x="102388" y="6225965"/>
                    <a:chExt cx="1067650" cy="489021"/>
                  </a:xfrm>
                </p:grpSpPr>
                <p:sp>
                  <p:nvSpPr>
                    <p:cNvPr id="99" name="Text Box 42">
                      <a:extLst>
                        <a:ext uri="{FF2B5EF4-FFF2-40B4-BE49-F238E27FC236}">
                          <a16:creationId xmlns:a16="http://schemas.microsoft.com/office/drawing/2014/main" id="{76CB82AE-BA2E-4534-F338-B6C912D5A242}"/>
                        </a:ext>
                      </a:extLst>
                    </p:cNvPr>
                    <p:cNvSpPr txBox="1">
                      <a:spLocks noChangeArrowheads="1"/>
                    </p:cNvSpPr>
                    <p:nvPr/>
                  </p:nvSpPr>
                  <p:spPr bwMode="auto">
                    <a:xfrm>
                      <a:off x="102388" y="6234855"/>
                      <a:ext cx="1067650" cy="480131"/>
                    </a:xfrm>
                    <a:prstGeom prst="rect">
                      <a:avLst/>
                    </a:prstGeom>
                    <a:noFill/>
                    <a:ln w="9525">
                      <a:noFill/>
                      <a:miter lim="800000"/>
                      <a:headEnd/>
                      <a:tailEnd/>
                    </a:ln>
                  </p:spPr>
                  <p:txBody>
                    <a:bodyPr wrap="square" lIns="109728" tIns="54864" rIns="109728" bIns="54864" anchor="t">
                      <a:spAutoFit/>
                    </a:bodyPr>
                    <a:lstStyle/>
                    <a:p>
                      <a:pPr algn="ctr"/>
                      <a:r>
                        <a:rPr lang="en-US" sz="2400" dirty="0">
                          <a:cs typeface="Calibri"/>
                        </a:rPr>
                        <a:t>100%</a:t>
                      </a:r>
                    </a:p>
                  </p:txBody>
                </p:sp>
                <p:sp>
                  <p:nvSpPr>
                    <p:cNvPr id="100" name="Isosceles Triangle 99">
                      <a:extLst>
                        <a:ext uri="{FF2B5EF4-FFF2-40B4-BE49-F238E27FC236}">
                          <a16:creationId xmlns:a16="http://schemas.microsoft.com/office/drawing/2014/main" id="{7AAA1EF7-DEDD-1C80-BAFE-FCD9487078F5}"/>
                        </a:ext>
                      </a:extLst>
                    </p:cNvPr>
                    <p:cNvSpPr/>
                    <p:nvPr/>
                  </p:nvSpPr>
                  <p:spPr>
                    <a:xfrm>
                      <a:off x="475624" y="6225965"/>
                      <a:ext cx="26042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A4310"/>
                        </a:solidFill>
                      </a:endParaRPr>
                    </a:p>
                  </p:txBody>
                </p:sp>
              </p:grpSp>
              <p:grpSp>
                <p:nvGrpSpPr>
                  <p:cNvPr id="88" name="Group 87">
                    <a:extLst>
                      <a:ext uri="{FF2B5EF4-FFF2-40B4-BE49-F238E27FC236}">
                        <a16:creationId xmlns:a16="http://schemas.microsoft.com/office/drawing/2014/main" id="{9F05847B-68F8-EF91-BB8E-70CA0280B68A}"/>
                      </a:ext>
                    </a:extLst>
                  </p:cNvPr>
                  <p:cNvGrpSpPr/>
                  <p:nvPr/>
                </p:nvGrpSpPr>
                <p:grpSpPr>
                  <a:xfrm>
                    <a:off x="9663048" y="5121950"/>
                    <a:ext cx="971719" cy="494472"/>
                    <a:chOff x="9196079" y="5141362"/>
                    <a:chExt cx="884730" cy="494472"/>
                  </a:xfrm>
                </p:grpSpPr>
                <p:sp>
                  <p:nvSpPr>
                    <p:cNvPr id="97" name="Text Box 42">
                      <a:extLst>
                        <a:ext uri="{FF2B5EF4-FFF2-40B4-BE49-F238E27FC236}">
                          <a16:creationId xmlns:a16="http://schemas.microsoft.com/office/drawing/2014/main" id="{F7D6C6B4-9251-ACC4-D17F-BBAA9595E90B}"/>
                        </a:ext>
                      </a:extLst>
                    </p:cNvPr>
                    <p:cNvSpPr txBox="1">
                      <a:spLocks noChangeArrowheads="1"/>
                    </p:cNvSpPr>
                    <p:nvPr/>
                  </p:nvSpPr>
                  <p:spPr bwMode="auto">
                    <a:xfrm>
                      <a:off x="9196079" y="5141362"/>
                      <a:ext cx="884730" cy="480131"/>
                    </a:xfrm>
                    <a:prstGeom prst="rect">
                      <a:avLst/>
                    </a:prstGeom>
                    <a:noFill/>
                    <a:ln w="9525">
                      <a:noFill/>
                      <a:miter lim="800000"/>
                      <a:headEnd/>
                      <a:tailEnd/>
                    </a:ln>
                  </p:spPr>
                  <p:txBody>
                    <a:bodyPr wrap="square" lIns="109728" tIns="54864" rIns="109728" bIns="54864" anchor="t">
                      <a:spAutoFit/>
                    </a:bodyPr>
                    <a:lstStyle/>
                    <a:p>
                      <a:pPr algn="ctr"/>
                      <a:r>
                        <a:rPr lang="en-US" sz="2400" dirty="0">
                          <a:cs typeface="Calibri"/>
                        </a:rPr>
                        <a:t>100%</a:t>
                      </a:r>
                    </a:p>
                  </p:txBody>
                </p:sp>
                <p:sp>
                  <p:nvSpPr>
                    <p:cNvPr id="98" name="Isosceles Triangle 97">
                      <a:extLst>
                        <a:ext uri="{FF2B5EF4-FFF2-40B4-BE49-F238E27FC236}">
                          <a16:creationId xmlns:a16="http://schemas.microsoft.com/office/drawing/2014/main" id="{5DC2ED80-296C-0225-2B98-CE425DCF981E}"/>
                        </a:ext>
                      </a:extLst>
                    </p:cNvPr>
                    <p:cNvSpPr/>
                    <p:nvPr/>
                  </p:nvSpPr>
                  <p:spPr>
                    <a:xfrm rot="10800000">
                      <a:off x="9450079" y="5521358"/>
                      <a:ext cx="276187"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A4310"/>
                        </a:solidFill>
                      </a:endParaRPr>
                    </a:p>
                  </p:txBody>
                </p:sp>
              </p:grpSp>
              <p:grpSp>
                <p:nvGrpSpPr>
                  <p:cNvPr id="89" name="Group 88">
                    <a:extLst>
                      <a:ext uri="{FF2B5EF4-FFF2-40B4-BE49-F238E27FC236}">
                        <a16:creationId xmlns:a16="http://schemas.microsoft.com/office/drawing/2014/main" id="{774A5221-EDAA-EBDC-8EC2-5A78B7F858E7}"/>
                      </a:ext>
                    </a:extLst>
                  </p:cNvPr>
                  <p:cNvGrpSpPr/>
                  <p:nvPr/>
                </p:nvGrpSpPr>
                <p:grpSpPr>
                  <a:xfrm>
                    <a:off x="8665982" y="5887809"/>
                    <a:ext cx="1050231" cy="480131"/>
                    <a:chOff x="8941361" y="6126026"/>
                    <a:chExt cx="1050231" cy="480131"/>
                  </a:xfrm>
                </p:grpSpPr>
                <p:sp>
                  <p:nvSpPr>
                    <p:cNvPr id="95" name="Text Box 42">
                      <a:extLst>
                        <a:ext uri="{FF2B5EF4-FFF2-40B4-BE49-F238E27FC236}">
                          <a16:creationId xmlns:a16="http://schemas.microsoft.com/office/drawing/2014/main" id="{45F39E5A-BF44-CA97-B82E-9FF870F710F2}"/>
                        </a:ext>
                      </a:extLst>
                    </p:cNvPr>
                    <p:cNvSpPr txBox="1">
                      <a:spLocks noChangeArrowheads="1"/>
                    </p:cNvSpPr>
                    <p:nvPr/>
                  </p:nvSpPr>
                  <p:spPr bwMode="auto">
                    <a:xfrm>
                      <a:off x="8941361" y="6126026"/>
                      <a:ext cx="1050231" cy="480131"/>
                    </a:xfrm>
                    <a:prstGeom prst="rect">
                      <a:avLst/>
                    </a:prstGeom>
                    <a:noFill/>
                    <a:ln w="9525">
                      <a:noFill/>
                      <a:miter lim="800000"/>
                      <a:headEnd/>
                      <a:tailEnd/>
                    </a:ln>
                  </p:spPr>
                  <p:txBody>
                    <a:bodyPr wrap="square" lIns="109728" tIns="54864" rIns="109728" bIns="54864" anchor="t">
                      <a:spAutoFit/>
                    </a:bodyPr>
                    <a:lstStyle/>
                    <a:p>
                      <a:r>
                        <a:rPr lang="en-US" sz="2400" dirty="0">
                          <a:cs typeface="Calibri"/>
                        </a:rPr>
                        <a:t>32%</a:t>
                      </a:r>
                    </a:p>
                  </p:txBody>
                </p:sp>
                <p:sp>
                  <p:nvSpPr>
                    <p:cNvPr id="96" name="Isosceles Triangle 95">
                      <a:extLst>
                        <a:ext uri="{FF2B5EF4-FFF2-40B4-BE49-F238E27FC236}">
                          <a16:creationId xmlns:a16="http://schemas.microsoft.com/office/drawing/2014/main" id="{457946E3-BCCE-B36A-A1CA-76DB1AAB08EC}"/>
                        </a:ext>
                      </a:extLst>
                    </p:cNvPr>
                    <p:cNvSpPr/>
                    <p:nvPr/>
                  </p:nvSpPr>
                  <p:spPr>
                    <a:xfrm>
                      <a:off x="9140061" y="6126026"/>
                      <a:ext cx="26042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6A4310"/>
                        </a:solidFill>
                      </a:endParaRPr>
                    </a:p>
                  </p:txBody>
                </p:sp>
              </p:grpSp>
              <p:sp>
                <p:nvSpPr>
                  <p:cNvPr id="90" name="Isosceles Triangle 89">
                    <a:extLst>
                      <a:ext uri="{FF2B5EF4-FFF2-40B4-BE49-F238E27FC236}">
                        <a16:creationId xmlns:a16="http://schemas.microsoft.com/office/drawing/2014/main" id="{A53D1834-D8E7-724D-ED8E-C16819379350}"/>
                      </a:ext>
                    </a:extLst>
                  </p:cNvPr>
                  <p:cNvSpPr/>
                  <p:nvPr/>
                </p:nvSpPr>
                <p:spPr>
                  <a:xfrm>
                    <a:off x="3853390" y="5902682"/>
                    <a:ext cx="26042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A4310"/>
                      </a:solidFill>
                    </a:endParaRPr>
                  </a:p>
                </p:txBody>
              </p:sp>
              <p:sp>
                <p:nvSpPr>
                  <p:cNvPr id="91" name="Isosceles Triangle 90">
                    <a:extLst>
                      <a:ext uri="{FF2B5EF4-FFF2-40B4-BE49-F238E27FC236}">
                        <a16:creationId xmlns:a16="http://schemas.microsoft.com/office/drawing/2014/main" id="{E7E33BB8-B666-59DB-5584-792C06F40063}"/>
                      </a:ext>
                    </a:extLst>
                  </p:cNvPr>
                  <p:cNvSpPr/>
                  <p:nvPr/>
                </p:nvSpPr>
                <p:spPr>
                  <a:xfrm rot="10800000">
                    <a:off x="2653036" y="5514405"/>
                    <a:ext cx="26042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A4310"/>
                      </a:solidFill>
                    </a:endParaRPr>
                  </a:p>
                </p:txBody>
              </p:sp>
              <p:grpSp>
                <p:nvGrpSpPr>
                  <p:cNvPr id="92" name="Group 91">
                    <a:extLst>
                      <a:ext uri="{FF2B5EF4-FFF2-40B4-BE49-F238E27FC236}">
                        <a16:creationId xmlns:a16="http://schemas.microsoft.com/office/drawing/2014/main" id="{EF41D596-418F-E44E-2BFE-AE3F7B2E166F}"/>
                      </a:ext>
                    </a:extLst>
                  </p:cNvPr>
                  <p:cNvGrpSpPr/>
                  <p:nvPr/>
                </p:nvGrpSpPr>
                <p:grpSpPr>
                  <a:xfrm>
                    <a:off x="5499994" y="5150802"/>
                    <a:ext cx="788364" cy="480131"/>
                    <a:chOff x="927173" y="4263545"/>
                    <a:chExt cx="788364" cy="480131"/>
                  </a:xfrm>
                </p:grpSpPr>
                <p:sp>
                  <p:nvSpPr>
                    <p:cNvPr id="93" name="Text Box 42">
                      <a:extLst>
                        <a:ext uri="{FF2B5EF4-FFF2-40B4-BE49-F238E27FC236}">
                          <a16:creationId xmlns:a16="http://schemas.microsoft.com/office/drawing/2014/main" id="{26DB4681-3C1A-8C60-B532-349E222FF89B}"/>
                        </a:ext>
                      </a:extLst>
                    </p:cNvPr>
                    <p:cNvSpPr txBox="1">
                      <a:spLocks noChangeArrowheads="1"/>
                    </p:cNvSpPr>
                    <p:nvPr/>
                  </p:nvSpPr>
                  <p:spPr bwMode="auto">
                    <a:xfrm>
                      <a:off x="927173" y="4263545"/>
                      <a:ext cx="788364" cy="480131"/>
                    </a:xfrm>
                    <a:prstGeom prst="rect">
                      <a:avLst/>
                    </a:prstGeom>
                    <a:noFill/>
                    <a:ln w="9525">
                      <a:noFill/>
                      <a:miter lim="800000"/>
                      <a:headEnd/>
                      <a:tailEnd/>
                    </a:ln>
                  </p:spPr>
                  <p:txBody>
                    <a:bodyPr wrap="square" lIns="109728" tIns="54864" rIns="109728" bIns="54864" anchor="t">
                      <a:spAutoFit/>
                    </a:bodyPr>
                    <a:lstStyle/>
                    <a:p>
                      <a:pPr algn="ctr"/>
                      <a:r>
                        <a:rPr lang="en-US" sz="2400" dirty="0">
                          <a:cs typeface="Calibri"/>
                        </a:rPr>
                        <a:t>52%</a:t>
                      </a:r>
                    </a:p>
                  </p:txBody>
                </p:sp>
                <p:sp>
                  <p:nvSpPr>
                    <p:cNvPr id="94" name="Isosceles Triangle 93">
                      <a:extLst>
                        <a:ext uri="{FF2B5EF4-FFF2-40B4-BE49-F238E27FC236}">
                          <a16:creationId xmlns:a16="http://schemas.microsoft.com/office/drawing/2014/main" id="{B99F1015-57E5-C88C-15B5-B441EEB08D33}"/>
                        </a:ext>
                      </a:extLst>
                    </p:cNvPr>
                    <p:cNvSpPr/>
                    <p:nvPr/>
                  </p:nvSpPr>
                  <p:spPr>
                    <a:xfrm rot="10800000">
                      <a:off x="1098692" y="4625713"/>
                      <a:ext cx="26042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A4310"/>
                        </a:solidFill>
                      </a:endParaRPr>
                    </a:p>
                  </p:txBody>
                </p:sp>
              </p:grpSp>
            </p:grpSp>
            <p:sp>
              <p:nvSpPr>
                <p:cNvPr id="84" name="Text Box 42">
                  <a:extLst>
                    <a:ext uri="{FF2B5EF4-FFF2-40B4-BE49-F238E27FC236}">
                      <a16:creationId xmlns:a16="http://schemas.microsoft.com/office/drawing/2014/main" id="{585E3E72-3490-A59F-F751-3A2AAC8B9C6E}"/>
                    </a:ext>
                  </a:extLst>
                </p:cNvPr>
                <p:cNvSpPr txBox="1">
                  <a:spLocks noChangeArrowheads="1"/>
                </p:cNvSpPr>
                <p:nvPr/>
              </p:nvSpPr>
              <p:spPr bwMode="auto">
                <a:xfrm>
                  <a:off x="3672932" y="6207170"/>
                  <a:ext cx="869380" cy="480131"/>
                </a:xfrm>
                <a:prstGeom prst="rect">
                  <a:avLst/>
                </a:prstGeom>
                <a:noFill/>
                <a:ln w="9525">
                  <a:noFill/>
                  <a:miter lim="800000"/>
                  <a:headEnd/>
                  <a:tailEnd/>
                </a:ln>
              </p:spPr>
              <p:txBody>
                <a:bodyPr wrap="square" lIns="109728" tIns="54864" rIns="109728" bIns="54864" anchor="t">
                  <a:spAutoFit/>
                </a:bodyPr>
                <a:lstStyle/>
                <a:p>
                  <a:pPr algn="ctr"/>
                  <a:r>
                    <a:rPr lang="en-US" sz="2400" dirty="0">
                      <a:cs typeface="Calibri"/>
                    </a:rPr>
                    <a:t>32%</a:t>
                  </a:r>
                </a:p>
              </p:txBody>
            </p:sp>
            <p:sp>
              <p:nvSpPr>
                <p:cNvPr id="85" name="Text Box 42">
                  <a:extLst>
                    <a:ext uri="{FF2B5EF4-FFF2-40B4-BE49-F238E27FC236}">
                      <a16:creationId xmlns:a16="http://schemas.microsoft.com/office/drawing/2014/main" id="{CD1E122F-1CBD-2FB6-CB20-38D43866C416}"/>
                    </a:ext>
                  </a:extLst>
                </p:cNvPr>
                <p:cNvSpPr txBox="1">
                  <a:spLocks noChangeArrowheads="1"/>
                </p:cNvSpPr>
                <p:nvPr/>
              </p:nvSpPr>
              <p:spPr bwMode="auto">
                <a:xfrm>
                  <a:off x="2544965" y="5392378"/>
                  <a:ext cx="615529" cy="480131"/>
                </a:xfrm>
                <a:prstGeom prst="rect">
                  <a:avLst/>
                </a:prstGeom>
                <a:noFill/>
                <a:ln w="9525">
                  <a:noFill/>
                  <a:miter lim="800000"/>
                  <a:headEnd/>
                  <a:tailEnd/>
                </a:ln>
              </p:spPr>
              <p:txBody>
                <a:bodyPr wrap="square" lIns="109728" tIns="54864" rIns="109728" bIns="54864" anchor="t">
                  <a:spAutoFit/>
                </a:bodyPr>
                <a:lstStyle/>
                <a:p>
                  <a:pPr algn="ctr"/>
                  <a:r>
                    <a:rPr lang="en-US" sz="2400" dirty="0">
                      <a:cs typeface="Calibri"/>
                    </a:rPr>
                    <a:t>0%</a:t>
                  </a:r>
                </a:p>
              </p:txBody>
            </p:sp>
          </p:grpSp>
        </p:grpSp>
      </p:grpSp>
    </p:spTree>
    <p:extLst>
      <p:ext uri="{BB962C8B-B14F-4D97-AF65-F5344CB8AC3E}">
        <p14:creationId xmlns:p14="http://schemas.microsoft.com/office/powerpoint/2010/main" val="238487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up of several graphs&#10;&#10;Description automatically generated">
            <a:extLst>
              <a:ext uri="{FF2B5EF4-FFF2-40B4-BE49-F238E27FC236}">
                <a16:creationId xmlns:a16="http://schemas.microsoft.com/office/drawing/2014/main" id="{909AE73D-F9F7-7BFF-EDC2-78B9F786BE1F}"/>
              </a:ext>
            </a:extLst>
          </p:cNvPr>
          <p:cNvPicPr>
            <a:picLocks noChangeAspect="1"/>
          </p:cNvPicPr>
          <p:nvPr/>
        </p:nvPicPr>
        <p:blipFill rotWithShape="1">
          <a:blip r:embed="rId3">
            <a:extLst>
              <a:ext uri="{28A0092B-C50C-407E-A947-70E740481C1C}">
                <a14:useLocalDpi xmlns:a14="http://schemas.microsoft.com/office/drawing/2010/main" val="0"/>
              </a:ext>
            </a:extLst>
          </a:blip>
          <a:srcRect l="33127"/>
          <a:stretch/>
        </p:blipFill>
        <p:spPr>
          <a:xfrm>
            <a:off x="4572000" y="1325880"/>
            <a:ext cx="6165850" cy="5532120"/>
          </a:xfrm>
          <a:prstGeom prst="rect">
            <a:avLst/>
          </a:prstGeom>
        </p:spPr>
      </p:pic>
      <p:sp>
        <p:nvSpPr>
          <p:cNvPr id="7" name="Rectangle 6">
            <a:extLst>
              <a:ext uri="{FF2B5EF4-FFF2-40B4-BE49-F238E27FC236}">
                <a16:creationId xmlns:a16="http://schemas.microsoft.com/office/drawing/2014/main" id="{125A8AC1-8A57-65AD-4B72-5DDC3031EAAB}"/>
              </a:ext>
            </a:extLst>
          </p:cNvPr>
          <p:cNvSpPr/>
          <p:nvPr/>
        </p:nvSpPr>
        <p:spPr>
          <a:xfrm>
            <a:off x="121323" y="81888"/>
            <a:ext cx="11947845" cy="1156917"/>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Dissolved oxygen (DO) decreased, and CO2 increased with increasing stage. River reversals caused hypoxia.</a:t>
            </a:r>
          </a:p>
          <a:p>
            <a:pPr algn="ctr"/>
            <a:r>
              <a:rPr lang="en-US" sz="2000" i="1" dirty="0">
                <a:solidFill>
                  <a:schemeClr val="tx1"/>
                </a:solidFill>
              </a:rPr>
              <a:t>H1. Spring-run productivity will decline during floods, despite the absence of bed scour</a:t>
            </a:r>
            <a:endParaRPr lang="en-US" sz="2000" b="1" dirty="0">
              <a:solidFill>
                <a:schemeClr val="tx1"/>
              </a:solidFill>
            </a:endParaRPr>
          </a:p>
        </p:txBody>
      </p:sp>
      <p:sp>
        <p:nvSpPr>
          <p:cNvPr id="16" name="Rectangle 15">
            <a:extLst>
              <a:ext uri="{FF2B5EF4-FFF2-40B4-BE49-F238E27FC236}">
                <a16:creationId xmlns:a16="http://schemas.microsoft.com/office/drawing/2014/main" id="{8AA4A771-FCA8-9610-84B3-A76A9F0937DD}"/>
              </a:ext>
            </a:extLst>
          </p:cNvPr>
          <p:cNvSpPr/>
          <p:nvPr/>
        </p:nvSpPr>
        <p:spPr>
          <a:xfrm>
            <a:off x="5795238" y="6261653"/>
            <a:ext cx="580445" cy="473892"/>
          </a:xfrm>
          <a:prstGeom prst="rect">
            <a:avLst/>
          </a:prstGeom>
          <a:noFill/>
          <a:ln w="38100">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544595-5D3C-762C-CCF5-9980D03AF88A}"/>
              </a:ext>
            </a:extLst>
          </p:cNvPr>
          <p:cNvSpPr/>
          <p:nvPr/>
        </p:nvSpPr>
        <p:spPr>
          <a:xfrm>
            <a:off x="9002231" y="6343807"/>
            <a:ext cx="580445" cy="402331"/>
          </a:xfrm>
          <a:prstGeom prst="rect">
            <a:avLst/>
          </a:prstGeom>
          <a:noFill/>
          <a:ln w="38100">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A1EB181-9020-ED98-2B39-1C2142B1593B}"/>
              </a:ext>
            </a:extLst>
          </p:cNvPr>
          <p:cNvCxnSpPr>
            <a:cxnSpLocks/>
          </p:cNvCxnSpPr>
          <p:nvPr/>
        </p:nvCxnSpPr>
        <p:spPr>
          <a:xfrm>
            <a:off x="8646202" y="3897762"/>
            <a:ext cx="0" cy="388355"/>
          </a:xfrm>
          <a:prstGeom prst="straightConnector1">
            <a:avLst/>
          </a:prstGeom>
          <a:ln w="57150">
            <a:solidFill>
              <a:srgbClr val="99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close-up of several graphs&#10;&#10;Description automatically generated">
            <a:extLst>
              <a:ext uri="{FF2B5EF4-FFF2-40B4-BE49-F238E27FC236}">
                <a16:creationId xmlns:a16="http://schemas.microsoft.com/office/drawing/2014/main" id="{CA0CB25B-C675-EFCD-CDAC-C4FFB660445E}"/>
              </a:ext>
            </a:extLst>
          </p:cNvPr>
          <p:cNvPicPr>
            <a:picLocks noChangeAspect="1"/>
          </p:cNvPicPr>
          <p:nvPr/>
        </p:nvPicPr>
        <p:blipFill rotWithShape="1">
          <a:blip r:embed="rId3">
            <a:extLst>
              <a:ext uri="{28A0092B-C50C-407E-A947-70E740481C1C}">
                <a14:useLocalDpi xmlns:a14="http://schemas.microsoft.com/office/drawing/2010/main" val="0"/>
              </a:ext>
            </a:extLst>
          </a:blip>
          <a:srcRect r="66873"/>
          <a:stretch/>
        </p:blipFill>
        <p:spPr>
          <a:xfrm>
            <a:off x="1517648" y="1325880"/>
            <a:ext cx="3054352" cy="5532120"/>
          </a:xfrm>
          <a:prstGeom prst="rect">
            <a:avLst/>
          </a:prstGeom>
        </p:spPr>
      </p:pic>
      <p:cxnSp>
        <p:nvCxnSpPr>
          <p:cNvPr id="4" name="Straight Arrow Connector 3">
            <a:extLst>
              <a:ext uri="{FF2B5EF4-FFF2-40B4-BE49-F238E27FC236}">
                <a16:creationId xmlns:a16="http://schemas.microsoft.com/office/drawing/2014/main" id="{8A23671A-D353-1BB0-A8B2-9F5D705C6BC5}"/>
              </a:ext>
            </a:extLst>
          </p:cNvPr>
          <p:cNvCxnSpPr>
            <a:cxnSpLocks/>
          </p:cNvCxnSpPr>
          <p:nvPr/>
        </p:nvCxnSpPr>
        <p:spPr>
          <a:xfrm>
            <a:off x="2609850" y="5438775"/>
            <a:ext cx="542925" cy="7239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8CB18F6-2DE9-489B-717D-98A225CA2770}"/>
              </a:ext>
            </a:extLst>
          </p:cNvPr>
          <p:cNvCxnSpPr/>
          <p:nvPr/>
        </p:nvCxnSpPr>
        <p:spPr>
          <a:xfrm flipV="1">
            <a:off x="2733675" y="4286117"/>
            <a:ext cx="276225" cy="7430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84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A1466F4-96AC-CDB0-C63E-3D875A3E23D9}"/>
              </a:ext>
            </a:extLst>
          </p:cNvPr>
          <p:cNvGrpSpPr>
            <a:grpSpLocks noGrp="1" noUngrp="1" noRot="1" noMove="1" noResize="1"/>
          </p:cNvGrpSpPr>
          <p:nvPr/>
        </p:nvGrpSpPr>
        <p:grpSpPr>
          <a:xfrm>
            <a:off x="1835609" y="241890"/>
            <a:ext cx="4485608" cy="6374220"/>
            <a:chOff x="1610391" y="-313661"/>
            <a:chExt cx="4485608" cy="6374220"/>
          </a:xfrm>
        </p:grpSpPr>
        <p:pic>
          <p:nvPicPr>
            <p:cNvPr id="9" name="Picture 8" descr="A graph of different colored squares&#10;&#10;Description automatically generated with medium confidence">
              <a:extLst>
                <a:ext uri="{FF2B5EF4-FFF2-40B4-BE49-F238E27FC236}">
                  <a16:creationId xmlns:a16="http://schemas.microsoft.com/office/drawing/2014/main" id="{FE05FD6A-1F3A-23DB-63FF-4D439275887A}"/>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r="50373"/>
            <a:stretch/>
          </p:blipFill>
          <p:spPr>
            <a:xfrm>
              <a:off x="1610391" y="-313661"/>
              <a:ext cx="4387770" cy="6240999"/>
            </a:xfrm>
            <a:prstGeom prst="rect">
              <a:avLst/>
            </a:prstGeom>
          </p:spPr>
        </p:pic>
        <p:sp>
          <p:nvSpPr>
            <p:cNvPr id="11" name="Rectangle 10">
              <a:extLst>
                <a:ext uri="{FF2B5EF4-FFF2-40B4-BE49-F238E27FC236}">
                  <a16:creationId xmlns:a16="http://schemas.microsoft.com/office/drawing/2014/main" id="{9FF11E5F-8DEB-1064-D627-4E6F51F0E9DE}"/>
                </a:ext>
              </a:extLst>
            </p:cNvPr>
            <p:cNvSpPr>
              <a:spLocks noGrp="1" noRot="1" noMove="1" noResize="1" noEditPoints="1" noAdjustHandles="1" noChangeArrowheads="1" noChangeShapeType="1"/>
            </p:cNvSpPr>
            <p:nvPr/>
          </p:nvSpPr>
          <p:spPr>
            <a:xfrm>
              <a:off x="2260806" y="5913391"/>
              <a:ext cx="3835193" cy="147168"/>
            </a:xfrm>
            <a:prstGeom prst="rect">
              <a:avLst/>
            </a:prstGeom>
            <a:gradFill flip="none" rotWithShape="1">
              <a:gsLst>
                <a:gs pos="5000">
                  <a:srgbClr val="00B0F0"/>
                </a:gs>
                <a:gs pos="89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pic>
        <p:nvPicPr>
          <p:cNvPr id="8" name="Picture 7" descr="A group of graphs showing different colored squares&#10;&#10;Description automatically generated with medium confidence">
            <a:extLst>
              <a:ext uri="{FF2B5EF4-FFF2-40B4-BE49-F238E27FC236}">
                <a16:creationId xmlns:a16="http://schemas.microsoft.com/office/drawing/2014/main" id="{6F73279E-9647-E886-645E-F259AE8FC1E4}"/>
              </a:ext>
            </a:extLst>
          </p:cNvPr>
          <p:cNvPicPr>
            <a:picLocks noChangeAspect="1"/>
          </p:cNvPicPr>
          <p:nvPr/>
        </p:nvPicPr>
        <p:blipFill rotWithShape="1">
          <a:blip r:embed="rId5">
            <a:extLst>
              <a:ext uri="{28A0092B-C50C-407E-A947-70E740481C1C}">
                <a14:useLocalDpi xmlns:a14="http://schemas.microsoft.com/office/drawing/2010/main" val="0"/>
              </a:ext>
            </a:extLst>
          </a:blip>
          <a:srcRect l="49781"/>
          <a:stretch/>
        </p:blipFill>
        <p:spPr>
          <a:xfrm>
            <a:off x="6321218" y="242162"/>
            <a:ext cx="4519099" cy="6352038"/>
          </a:xfrm>
          <a:prstGeom prst="rect">
            <a:avLst/>
          </a:prstGeom>
        </p:spPr>
      </p:pic>
      <p:pic>
        <p:nvPicPr>
          <p:cNvPr id="13" name="Picture 12" descr="A graph of different colored squares&#10;&#10;Description automatically generated with medium confidence">
            <a:extLst>
              <a:ext uri="{FF2B5EF4-FFF2-40B4-BE49-F238E27FC236}">
                <a16:creationId xmlns:a16="http://schemas.microsoft.com/office/drawing/2014/main" id="{AD1AAEFC-E306-6A1A-B0ED-6A082311DFE6}"/>
              </a:ext>
            </a:extLst>
          </p:cNvPr>
          <p:cNvPicPr>
            <a:picLocks noChangeAspect="1"/>
          </p:cNvPicPr>
          <p:nvPr/>
        </p:nvPicPr>
        <p:blipFill rotWithShape="1">
          <a:blip r:embed="rId4">
            <a:extLst>
              <a:ext uri="{28A0092B-C50C-407E-A947-70E740481C1C}">
                <a14:useLocalDpi xmlns:a14="http://schemas.microsoft.com/office/drawing/2010/main" val="0"/>
              </a:ext>
            </a:extLst>
          </a:blip>
          <a:srcRect l="50180"/>
          <a:stretch/>
        </p:blipFill>
        <p:spPr>
          <a:xfrm>
            <a:off x="6321217" y="227527"/>
            <a:ext cx="4519099" cy="6402945"/>
          </a:xfrm>
          <a:prstGeom prst="rect">
            <a:avLst/>
          </a:prstGeom>
        </p:spPr>
      </p:pic>
      <p:sp>
        <p:nvSpPr>
          <p:cNvPr id="4" name="Rectangle 3">
            <a:extLst>
              <a:ext uri="{FF2B5EF4-FFF2-40B4-BE49-F238E27FC236}">
                <a16:creationId xmlns:a16="http://schemas.microsoft.com/office/drawing/2014/main" id="{5879320A-3326-B046-60AE-AE9ADDB8D8D8}"/>
              </a:ext>
            </a:extLst>
          </p:cNvPr>
          <p:cNvSpPr/>
          <p:nvPr/>
        </p:nvSpPr>
        <p:spPr>
          <a:xfrm>
            <a:off x="96089" y="5840178"/>
            <a:ext cx="11999821" cy="933171"/>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Stage and productivity have a negative relationship.</a:t>
            </a:r>
          </a:p>
          <a:p>
            <a:pPr algn="ctr"/>
            <a:r>
              <a:rPr lang="en-US" sz="2000" i="1" dirty="0">
                <a:solidFill>
                  <a:schemeClr val="tx1"/>
                </a:solidFill>
              </a:rPr>
              <a:t>H1. Spring-run productivity will decline during floods, despite the absence of bed scour</a:t>
            </a:r>
            <a:endParaRPr lang="en-US" sz="2000" b="1" dirty="0">
              <a:solidFill>
                <a:schemeClr val="tx1"/>
              </a:solidFill>
            </a:endParaRPr>
          </a:p>
        </p:txBody>
      </p:sp>
      <p:sp>
        <p:nvSpPr>
          <p:cNvPr id="6" name="TextBox 5">
            <a:extLst>
              <a:ext uri="{FF2B5EF4-FFF2-40B4-BE49-F238E27FC236}">
                <a16:creationId xmlns:a16="http://schemas.microsoft.com/office/drawing/2014/main" id="{22EE4DFE-7C53-475F-7864-AB089FD3BF4C}"/>
              </a:ext>
            </a:extLst>
          </p:cNvPr>
          <p:cNvSpPr txBox="1"/>
          <p:nvPr/>
        </p:nvSpPr>
        <p:spPr>
          <a:xfrm>
            <a:off x="3238959" y="1061464"/>
            <a:ext cx="396607" cy="371210"/>
          </a:xfrm>
          <a:prstGeom prst="rect">
            <a:avLst/>
          </a:prstGeom>
          <a:noFill/>
        </p:spPr>
        <p:txBody>
          <a:bodyPr wrap="square" rtlCol="0">
            <a:spAutoFit/>
          </a:bodyPr>
          <a:lstStyle/>
          <a:p>
            <a:r>
              <a:rPr lang="en-US" dirty="0"/>
              <a:t>ID</a:t>
            </a:r>
          </a:p>
        </p:txBody>
      </p:sp>
      <p:sp>
        <p:nvSpPr>
          <p:cNvPr id="7" name="TextBox 6">
            <a:extLst>
              <a:ext uri="{FF2B5EF4-FFF2-40B4-BE49-F238E27FC236}">
                <a16:creationId xmlns:a16="http://schemas.microsoft.com/office/drawing/2014/main" id="{0238074D-D3DF-0550-30CB-FB0170DE8BF2}"/>
              </a:ext>
            </a:extLst>
          </p:cNvPr>
          <p:cNvSpPr txBox="1"/>
          <p:nvPr/>
        </p:nvSpPr>
        <p:spPr>
          <a:xfrm>
            <a:off x="3272009" y="2991179"/>
            <a:ext cx="396607" cy="371210"/>
          </a:xfrm>
          <a:prstGeom prst="rect">
            <a:avLst/>
          </a:prstGeom>
          <a:noFill/>
        </p:spPr>
        <p:txBody>
          <a:bodyPr wrap="square" rtlCol="0">
            <a:spAutoFit/>
          </a:bodyPr>
          <a:lstStyle/>
          <a:p>
            <a:r>
              <a:rPr lang="en-US" dirty="0"/>
              <a:t>ID</a:t>
            </a:r>
          </a:p>
        </p:txBody>
      </p:sp>
      <p:sp>
        <p:nvSpPr>
          <p:cNvPr id="10" name="TextBox 9">
            <a:extLst>
              <a:ext uri="{FF2B5EF4-FFF2-40B4-BE49-F238E27FC236}">
                <a16:creationId xmlns:a16="http://schemas.microsoft.com/office/drawing/2014/main" id="{39F3C29E-2B1E-20FF-1364-653FD1AA1F89}"/>
              </a:ext>
            </a:extLst>
          </p:cNvPr>
          <p:cNvSpPr txBox="1"/>
          <p:nvPr/>
        </p:nvSpPr>
        <p:spPr>
          <a:xfrm>
            <a:off x="3238959" y="5291868"/>
            <a:ext cx="396607" cy="371210"/>
          </a:xfrm>
          <a:prstGeom prst="rect">
            <a:avLst/>
          </a:prstGeom>
          <a:noFill/>
        </p:spPr>
        <p:txBody>
          <a:bodyPr wrap="square" rtlCol="0">
            <a:spAutoFit/>
          </a:bodyPr>
          <a:lstStyle/>
          <a:p>
            <a:r>
              <a:rPr lang="en-US" dirty="0"/>
              <a:t>ID</a:t>
            </a:r>
          </a:p>
        </p:txBody>
      </p:sp>
      <p:sp>
        <p:nvSpPr>
          <p:cNvPr id="14" name="TextBox 13">
            <a:extLst>
              <a:ext uri="{FF2B5EF4-FFF2-40B4-BE49-F238E27FC236}">
                <a16:creationId xmlns:a16="http://schemas.microsoft.com/office/drawing/2014/main" id="{CDBDBAF7-AFC5-EEAD-043E-84DA14CCF148}"/>
              </a:ext>
            </a:extLst>
          </p:cNvPr>
          <p:cNvSpPr txBox="1"/>
          <p:nvPr/>
        </p:nvSpPr>
        <p:spPr>
          <a:xfrm>
            <a:off x="4403620" y="1267903"/>
            <a:ext cx="580212" cy="369332"/>
          </a:xfrm>
          <a:prstGeom prst="rect">
            <a:avLst/>
          </a:prstGeom>
          <a:noFill/>
        </p:spPr>
        <p:txBody>
          <a:bodyPr wrap="square" rtlCol="0">
            <a:spAutoFit/>
          </a:bodyPr>
          <a:lstStyle/>
          <a:p>
            <a:r>
              <a:rPr lang="en-US" dirty="0"/>
              <a:t>GB</a:t>
            </a:r>
          </a:p>
        </p:txBody>
      </p:sp>
      <p:sp>
        <p:nvSpPr>
          <p:cNvPr id="15" name="TextBox 14">
            <a:extLst>
              <a:ext uri="{FF2B5EF4-FFF2-40B4-BE49-F238E27FC236}">
                <a16:creationId xmlns:a16="http://schemas.microsoft.com/office/drawing/2014/main" id="{9DA9EFD1-9187-DB3B-EC5C-804FC929DB10}"/>
              </a:ext>
            </a:extLst>
          </p:cNvPr>
          <p:cNvSpPr txBox="1"/>
          <p:nvPr/>
        </p:nvSpPr>
        <p:spPr>
          <a:xfrm>
            <a:off x="4403620" y="3374776"/>
            <a:ext cx="580212" cy="369332"/>
          </a:xfrm>
          <a:prstGeom prst="rect">
            <a:avLst/>
          </a:prstGeom>
          <a:noFill/>
        </p:spPr>
        <p:txBody>
          <a:bodyPr wrap="square" rtlCol="0">
            <a:spAutoFit/>
          </a:bodyPr>
          <a:lstStyle/>
          <a:p>
            <a:r>
              <a:rPr lang="en-US" dirty="0"/>
              <a:t>GB</a:t>
            </a:r>
          </a:p>
        </p:txBody>
      </p:sp>
      <p:sp>
        <p:nvSpPr>
          <p:cNvPr id="16" name="TextBox 15">
            <a:extLst>
              <a:ext uri="{FF2B5EF4-FFF2-40B4-BE49-F238E27FC236}">
                <a16:creationId xmlns:a16="http://schemas.microsoft.com/office/drawing/2014/main" id="{6E0D48F8-C61C-2569-CACF-8A43FCF8FE79}"/>
              </a:ext>
            </a:extLst>
          </p:cNvPr>
          <p:cNvSpPr txBox="1"/>
          <p:nvPr/>
        </p:nvSpPr>
        <p:spPr>
          <a:xfrm>
            <a:off x="4403620" y="4988638"/>
            <a:ext cx="580212" cy="369332"/>
          </a:xfrm>
          <a:prstGeom prst="rect">
            <a:avLst/>
          </a:prstGeom>
          <a:noFill/>
        </p:spPr>
        <p:txBody>
          <a:bodyPr wrap="square" rtlCol="0">
            <a:spAutoFit/>
          </a:bodyPr>
          <a:lstStyle/>
          <a:p>
            <a:r>
              <a:rPr lang="en-US" dirty="0"/>
              <a:t>GB</a:t>
            </a:r>
          </a:p>
        </p:txBody>
      </p:sp>
    </p:spTree>
    <p:extLst>
      <p:ext uri="{BB962C8B-B14F-4D97-AF65-F5344CB8AC3E}">
        <p14:creationId xmlns:p14="http://schemas.microsoft.com/office/powerpoint/2010/main" val="8740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0" grpId="0"/>
      <p:bldP spid="14" grpId="0"/>
      <p:bldP spid="15" grpId="0"/>
      <p:bldP spid="16"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02B05B0-0C4E-E3AA-F2C9-739553C3AD0D}"/>
              </a:ext>
            </a:extLst>
          </p:cNvPr>
          <p:cNvSpPr>
            <a:spLocks/>
          </p:cNvSpPr>
          <p:nvPr/>
        </p:nvSpPr>
        <p:spPr>
          <a:xfrm>
            <a:off x="5590417" y="3818567"/>
            <a:ext cx="1070542" cy="44146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4CCE8C9-F5BF-3A81-A6AE-A15F5C1D6E6B}"/>
              </a:ext>
            </a:extLst>
          </p:cNvPr>
          <p:cNvSpPr>
            <a:spLocks/>
          </p:cNvSpPr>
          <p:nvPr/>
        </p:nvSpPr>
        <p:spPr>
          <a:xfrm>
            <a:off x="5678535" y="4675210"/>
            <a:ext cx="1070542" cy="44146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055BF2-F044-9273-9412-8EFB21274431}"/>
              </a:ext>
            </a:extLst>
          </p:cNvPr>
          <p:cNvPicPr>
            <a:picLocks noChangeAspect="1"/>
          </p:cNvPicPr>
          <p:nvPr/>
        </p:nvPicPr>
        <p:blipFill>
          <a:blip r:embed="rId3"/>
          <a:stretch>
            <a:fillRect/>
          </a:stretch>
        </p:blipFill>
        <p:spPr>
          <a:xfrm>
            <a:off x="5267707" y="1473440"/>
            <a:ext cx="5443836" cy="4887439"/>
          </a:xfrm>
          <a:prstGeom prst="rect">
            <a:avLst/>
          </a:prstGeom>
        </p:spPr>
      </p:pic>
      <p:sp>
        <p:nvSpPr>
          <p:cNvPr id="14" name="Oval 13">
            <a:extLst>
              <a:ext uri="{FF2B5EF4-FFF2-40B4-BE49-F238E27FC236}">
                <a16:creationId xmlns:a16="http://schemas.microsoft.com/office/drawing/2014/main" id="{5F0AF1C7-C11B-6B0F-1A62-B3A6D93A9B8A}"/>
              </a:ext>
            </a:extLst>
          </p:cNvPr>
          <p:cNvSpPr>
            <a:spLocks/>
          </p:cNvSpPr>
          <p:nvPr/>
        </p:nvSpPr>
        <p:spPr>
          <a:xfrm>
            <a:off x="7332414" y="3719464"/>
            <a:ext cx="1197260" cy="567591"/>
          </a:xfrm>
          <a:prstGeom prst="ellipse">
            <a:avLst/>
          </a:prstGeom>
          <a:noFill/>
          <a:ln w="38100">
            <a:solidFill>
              <a:srgbClr val="6A43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F44F22-43C1-E909-E26F-E8C364697116}"/>
              </a:ext>
            </a:extLst>
          </p:cNvPr>
          <p:cNvSpPr>
            <a:spLocks/>
          </p:cNvSpPr>
          <p:nvPr/>
        </p:nvSpPr>
        <p:spPr>
          <a:xfrm>
            <a:off x="7390995" y="4612144"/>
            <a:ext cx="1197260" cy="567591"/>
          </a:xfrm>
          <a:prstGeom prst="ellipse">
            <a:avLst/>
          </a:prstGeom>
          <a:noFill/>
          <a:ln w="38100">
            <a:solidFill>
              <a:srgbClr val="6A43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C33AFB-BD34-F647-4E09-1CED7CF4C68E}"/>
              </a:ext>
            </a:extLst>
          </p:cNvPr>
          <p:cNvSpPr txBox="1"/>
          <p:nvPr/>
        </p:nvSpPr>
        <p:spPr>
          <a:xfrm>
            <a:off x="910646" y="58469"/>
            <a:ext cx="10725747" cy="1200329"/>
          </a:xfrm>
          <a:prstGeom prst="rect">
            <a:avLst/>
          </a:prstGeom>
          <a:noFill/>
        </p:spPr>
        <p:txBody>
          <a:bodyPr wrap="square" rtlCol="0">
            <a:spAutoFit/>
          </a:bodyPr>
          <a:lstStyle/>
          <a:p>
            <a:pPr algn="ctr"/>
            <a:r>
              <a:rPr lang="en-US" sz="3600" dirty="0"/>
              <a:t>Is disturbance magnitude correlated with spring-run </a:t>
            </a:r>
            <a:r>
              <a:rPr lang="en-US" sz="3600" b="1" dirty="0"/>
              <a:t>metabolic degradation</a:t>
            </a:r>
            <a:r>
              <a:rPr lang="en-US" sz="3600" dirty="0"/>
              <a:t>?</a:t>
            </a:r>
          </a:p>
        </p:txBody>
      </p:sp>
      <p:sp>
        <p:nvSpPr>
          <p:cNvPr id="22" name="Title 1">
            <a:extLst>
              <a:ext uri="{FF2B5EF4-FFF2-40B4-BE49-F238E27FC236}">
                <a16:creationId xmlns:a16="http://schemas.microsoft.com/office/drawing/2014/main" id="{7D43E5DC-0E90-7AC1-C21A-D8B024CD3CC2}"/>
              </a:ext>
            </a:extLst>
          </p:cNvPr>
          <p:cNvSpPr txBox="1">
            <a:spLocks/>
          </p:cNvSpPr>
          <p:nvPr/>
        </p:nvSpPr>
        <p:spPr>
          <a:xfrm>
            <a:off x="-47026" y="6275129"/>
            <a:ext cx="120035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solidFill>
                  <a:schemeClr val="bg2">
                    <a:lumMod val="75000"/>
                  </a:schemeClr>
                </a:solidFill>
              </a:rPr>
              <a:t>Cite AJ</a:t>
            </a:r>
          </a:p>
          <a:p>
            <a:endParaRPr lang="en-US" dirty="0">
              <a:solidFill>
                <a:schemeClr val="bg2">
                  <a:lumMod val="75000"/>
                </a:schemeClr>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1B8B1F-7899-9E2D-AB3D-2F5DF5625527}"/>
                  </a:ext>
                </a:extLst>
              </p:cNvPr>
              <p:cNvSpPr txBox="1"/>
              <p:nvPr/>
            </p:nvSpPr>
            <p:spPr>
              <a:xfrm>
                <a:off x="307640" y="3906954"/>
                <a:ext cx="6095128" cy="1536511"/>
              </a:xfrm>
              <a:prstGeom prst="rect">
                <a:avLst/>
              </a:prstGeom>
              <a:noFill/>
            </p:spPr>
            <p:txBody>
              <a:bodyPr wrap="square">
                <a:spAutoFit/>
              </a:bodyPr>
              <a:lstStyle/>
              <a:p>
                <a:r>
                  <a:rPr lang="en-US" sz="4000" b="0" dirty="0">
                    <a:solidFill>
                      <a:schemeClr val="tx1"/>
                    </a:solidFill>
                  </a:rPr>
                  <a:t>(</a:t>
                </a:r>
                <a14:m>
                  <m:oMath xmlns:m="http://schemas.openxmlformats.org/officeDocument/2006/math">
                    <m:r>
                      <a:rPr lang="en-US" sz="4000" b="0" i="1" smtClean="0">
                        <a:solidFill>
                          <a:schemeClr val="tx1"/>
                        </a:solidFill>
                        <a:latin typeface="Cambria Math" panose="02040503050406030204" pitchFamily="18" charset="0"/>
                      </a:rPr>
                      <m:t>1−</m:t>
                    </m:r>
                    <m:f>
                      <m:fPr>
                        <m:ctrlPr>
                          <a:rPr lang="en-US" sz="4000" b="0" i="1" smtClean="0">
                            <a:solidFill>
                              <a:schemeClr val="tx1"/>
                            </a:solidFill>
                            <a:latin typeface="Cambria Math" panose="02040503050406030204" pitchFamily="18" charset="0"/>
                          </a:rPr>
                        </m:ctrlPr>
                      </m:fPr>
                      <m:num>
                        <m:r>
                          <a:rPr lang="en-US" sz="4000" b="0" i="1" smtClean="0">
                            <a:solidFill>
                              <a:srgbClr val="6A4310"/>
                            </a:solidFill>
                            <a:latin typeface="Cambria Math" panose="02040503050406030204" pitchFamily="18" charset="0"/>
                          </a:rPr>
                          <m:t>𝐸</m:t>
                        </m:r>
                        <m:sSub>
                          <m:sSubPr>
                            <m:ctrlPr>
                              <a:rPr lang="en-US" sz="4000" b="0" i="1" smtClean="0">
                                <a:solidFill>
                                  <a:srgbClr val="6A4310"/>
                                </a:solidFill>
                                <a:latin typeface="Cambria Math" panose="02040503050406030204" pitchFamily="18" charset="0"/>
                              </a:rPr>
                            </m:ctrlPr>
                          </m:sSubPr>
                          <m:e>
                            <m:r>
                              <a:rPr lang="en-US" sz="4000" b="0" i="1" smtClean="0">
                                <a:solidFill>
                                  <a:srgbClr val="6A4310"/>
                                </a:solidFill>
                                <a:latin typeface="Cambria Math" panose="02040503050406030204" pitchFamily="18" charset="0"/>
                              </a:rPr>
                              <m:t>𝑅</m:t>
                            </m:r>
                          </m:e>
                          <m:sub>
                            <m:r>
                              <a:rPr lang="en-US" sz="4000" b="0" i="1" smtClean="0">
                                <a:solidFill>
                                  <a:srgbClr val="6A4310"/>
                                </a:solidFill>
                                <a:latin typeface="Cambria Math" panose="02040503050406030204" pitchFamily="18" charset="0"/>
                              </a:rPr>
                              <m:t>𝑑𝑖𝑠𝑡𝑢𝑟𝑏</m:t>
                            </m:r>
                          </m:sub>
                        </m:sSub>
                      </m:num>
                      <m:den>
                        <m:r>
                          <a:rPr lang="en-US" sz="4000" b="0" i="1" smtClean="0">
                            <a:solidFill>
                              <a:srgbClr val="890000"/>
                            </a:solidFill>
                            <a:latin typeface="Cambria Math" panose="02040503050406030204" pitchFamily="18" charset="0"/>
                          </a:rPr>
                          <m:t>𝐸</m:t>
                        </m:r>
                        <m:sSub>
                          <m:sSubPr>
                            <m:ctrlPr>
                              <a:rPr lang="en-US" sz="4000" b="0" i="1" smtClean="0">
                                <a:solidFill>
                                  <a:srgbClr val="890000"/>
                                </a:solidFill>
                                <a:latin typeface="Cambria Math" panose="02040503050406030204" pitchFamily="18" charset="0"/>
                              </a:rPr>
                            </m:ctrlPr>
                          </m:sSubPr>
                          <m:e>
                            <m:r>
                              <a:rPr lang="en-US" sz="4000" b="0" i="1" smtClean="0">
                                <a:solidFill>
                                  <a:srgbClr val="890000"/>
                                </a:solidFill>
                                <a:latin typeface="Cambria Math" panose="02040503050406030204" pitchFamily="18" charset="0"/>
                              </a:rPr>
                              <m:t>𝑅</m:t>
                            </m:r>
                          </m:e>
                          <m:sub>
                            <m:r>
                              <a:rPr lang="en-US" sz="4000" b="0" i="1" smtClean="0">
                                <a:solidFill>
                                  <a:srgbClr val="890000"/>
                                </a:solidFill>
                                <a:latin typeface="Cambria Math" panose="02040503050406030204" pitchFamily="18" charset="0"/>
                              </a:rPr>
                              <m:t>𝑛𝑜𝑟𝑚𝑎𝑙</m:t>
                            </m:r>
                          </m:sub>
                        </m:sSub>
                      </m:den>
                    </m:f>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×100</m:t>
                    </m:r>
                  </m:oMath>
                </a14:m>
                <a:endParaRPr lang="en-US" sz="4000" b="0" dirty="0">
                  <a:ea typeface="Cambria Math" panose="02040503050406030204" pitchFamily="18" charset="0"/>
                </a:endParaRPr>
              </a:p>
              <a:p>
                <a:endParaRPr lang="en-US" sz="3200" dirty="0"/>
              </a:p>
            </p:txBody>
          </p:sp>
        </mc:Choice>
        <mc:Fallback xmlns="">
          <p:sp>
            <p:nvSpPr>
              <p:cNvPr id="24" name="TextBox 23">
                <a:extLst>
                  <a:ext uri="{FF2B5EF4-FFF2-40B4-BE49-F238E27FC236}">
                    <a16:creationId xmlns:a16="http://schemas.microsoft.com/office/drawing/2014/main" id="{1F1B8B1F-7899-9E2D-AB3D-2F5DF5625527}"/>
                  </a:ext>
                </a:extLst>
              </p:cNvPr>
              <p:cNvSpPr txBox="1">
                <a:spLocks noRot="1" noChangeAspect="1" noMove="1" noResize="1" noEditPoints="1" noAdjustHandles="1" noChangeArrowheads="1" noChangeShapeType="1" noTextEdit="1"/>
              </p:cNvSpPr>
              <p:nvPr/>
            </p:nvSpPr>
            <p:spPr>
              <a:xfrm>
                <a:off x="307640" y="3906954"/>
                <a:ext cx="6095128" cy="1536511"/>
              </a:xfrm>
              <a:prstGeom prst="rect">
                <a:avLst/>
              </a:prstGeom>
              <a:blipFill>
                <a:blip r:embed="rId4"/>
                <a:stretch>
                  <a:fillRect l="-350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7C78C9C-9611-2BCE-A3BB-71FF95E3F5E1}"/>
              </a:ext>
            </a:extLst>
          </p:cNvPr>
          <p:cNvPicPr>
            <a:picLocks noChangeAspect="1"/>
          </p:cNvPicPr>
          <p:nvPr/>
        </p:nvPicPr>
        <p:blipFill>
          <a:blip r:embed="rId5"/>
          <a:stretch>
            <a:fillRect/>
          </a:stretch>
        </p:blipFill>
        <p:spPr>
          <a:xfrm>
            <a:off x="8511825" y="2024861"/>
            <a:ext cx="1734614" cy="464710"/>
          </a:xfrm>
          <a:prstGeom prst="rect">
            <a:avLst/>
          </a:prstGeom>
        </p:spPr>
      </p:pic>
      <p:sp>
        <p:nvSpPr>
          <p:cNvPr id="26" name="TextBox 25">
            <a:extLst>
              <a:ext uri="{FF2B5EF4-FFF2-40B4-BE49-F238E27FC236}">
                <a16:creationId xmlns:a16="http://schemas.microsoft.com/office/drawing/2014/main" id="{69A3D14A-7FED-4C92-CDDC-9BE48739C20C}"/>
              </a:ext>
            </a:extLst>
          </p:cNvPr>
          <p:cNvSpPr txBox="1"/>
          <p:nvPr/>
        </p:nvSpPr>
        <p:spPr>
          <a:xfrm>
            <a:off x="-3221562" y="1659738"/>
            <a:ext cx="10725747" cy="646331"/>
          </a:xfrm>
          <a:prstGeom prst="rect">
            <a:avLst/>
          </a:prstGeom>
          <a:noFill/>
        </p:spPr>
        <p:txBody>
          <a:bodyPr wrap="square" rtlCol="0">
            <a:spAutoFit/>
          </a:bodyPr>
          <a:lstStyle/>
          <a:p>
            <a:pPr algn="ctr"/>
            <a:r>
              <a:rPr lang="en-US" sz="3600" dirty="0"/>
              <a:t>Percent Reduction: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A850D1-60E6-2DF1-E608-9D7E07929703}"/>
                  </a:ext>
                </a:extLst>
              </p:cNvPr>
              <p:cNvSpPr txBox="1"/>
              <p:nvPr/>
            </p:nvSpPr>
            <p:spPr>
              <a:xfrm>
                <a:off x="163686" y="2612928"/>
                <a:ext cx="6095128" cy="1540037"/>
              </a:xfrm>
              <a:prstGeom prst="rect">
                <a:avLst/>
              </a:prstGeom>
              <a:noFill/>
            </p:spPr>
            <p:txBody>
              <a:bodyPr wrap="square">
                <a:spAutoFit/>
              </a:bodyPr>
              <a:lstStyle/>
              <a:p>
                <a:r>
                  <a:rPr lang="en-US" sz="4000" b="0" dirty="0">
                    <a:solidFill>
                      <a:schemeClr val="tx1"/>
                    </a:solidFill>
                  </a:rPr>
                  <a:t>(</a:t>
                </a:r>
                <a14:m>
                  <m:oMath xmlns:m="http://schemas.openxmlformats.org/officeDocument/2006/math">
                    <m:r>
                      <a:rPr lang="en-US" sz="4000" b="0" i="1" smtClean="0">
                        <a:solidFill>
                          <a:schemeClr val="tx1"/>
                        </a:solidFill>
                        <a:latin typeface="Cambria Math" panose="02040503050406030204" pitchFamily="18" charset="0"/>
                      </a:rPr>
                      <m:t>1−</m:t>
                    </m:r>
                    <m:f>
                      <m:fPr>
                        <m:ctrlPr>
                          <a:rPr lang="en-US" sz="4000" b="0" i="1" smtClean="0">
                            <a:solidFill>
                              <a:schemeClr val="tx1"/>
                            </a:solidFill>
                            <a:latin typeface="Cambria Math" panose="02040503050406030204" pitchFamily="18" charset="0"/>
                          </a:rPr>
                        </m:ctrlPr>
                      </m:fPr>
                      <m:num>
                        <m:sSub>
                          <m:sSubPr>
                            <m:ctrlPr>
                              <a:rPr lang="en-US" sz="4000" b="0" i="1" smtClean="0">
                                <a:solidFill>
                                  <a:srgbClr val="6A4310"/>
                                </a:solidFill>
                                <a:latin typeface="Cambria Math" panose="02040503050406030204" pitchFamily="18" charset="0"/>
                              </a:rPr>
                            </m:ctrlPr>
                          </m:sSubPr>
                          <m:e>
                            <m:r>
                              <a:rPr lang="en-US" sz="4000" i="1">
                                <a:solidFill>
                                  <a:srgbClr val="6A4310"/>
                                </a:solidFill>
                                <a:latin typeface="Cambria Math" panose="02040503050406030204" pitchFamily="18" charset="0"/>
                              </a:rPr>
                              <m:t>𝐺𝑃𝑃</m:t>
                            </m:r>
                          </m:e>
                          <m:sub>
                            <m:r>
                              <a:rPr lang="en-US" sz="4000" b="0" i="1" smtClean="0">
                                <a:solidFill>
                                  <a:srgbClr val="6A4310"/>
                                </a:solidFill>
                                <a:latin typeface="Cambria Math" panose="02040503050406030204" pitchFamily="18" charset="0"/>
                              </a:rPr>
                              <m:t>𝑑𝑖𝑠𝑡𝑢𝑟𝑏</m:t>
                            </m:r>
                          </m:sub>
                        </m:sSub>
                      </m:num>
                      <m:den>
                        <m:sSub>
                          <m:sSubPr>
                            <m:ctrlPr>
                              <a:rPr lang="en-US" sz="4000" b="0" i="1" smtClean="0">
                                <a:solidFill>
                                  <a:srgbClr val="006400"/>
                                </a:solidFill>
                                <a:latin typeface="Cambria Math" panose="02040503050406030204" pitchFamily="18" charset="0"/>
                              </a:rPr>
                            </m:ctrlPr>
                          </m:sSubPr>
                          <m:e>
                            <m:r>
                              <a:rPr lang="en-US" sz="4000" b="0" i="1" smtClean="0">
                                <a:solidFill>
                                  <a:srgbClr val="006400"/>
                                </a:solidFill>
                                <a:latin typeface="Cambria Math" panose="02040503050406030204" pitchFamily="18" charset="0"/>
                              </a:rPr>
                              <m:t>𝐺𝑃𝑃</m:t>
                            </m:r>
                          </m:e>
                          <m:sub>
                            <m:r>
                              <a:rPr lang="en-US" sz="4000" b="0" i="1" smtClean="0">
                                <a:solidFill>
                                  <a:srgbClr val="006400"/>
                                </a:solidFill>
                                <a:latin typeface="Cambria Math" panose="02040503050406030204" pitchFamily="18" charset="0"/>
                              </a:rPr>
                              <m:t>𝑛𝑜𝑟𝑚𝑎𝑙</m:t>
                            </m:r>
                          </m:sub>
                        </m:sSub>
                      </m:den>
                    </m:f>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×100</m:t>
                    </m:r>
                  </m:oMath>
                </a14:m>
                <a:endParaRPr lang="en-US" sz="4000" b="0" dirty="0">
                  <a:ea typeface="Cambria Math" panose="02040503050406030204" pitchFamily="18" charset="0"/>
                </a:endParaRPr>
              </a:p>
              <a:p>
                <a:endParaRPr lang="en-US" sz="3200" dirty="0"/>
              </a:p>
            </p:txBody>
          </p:sp>
        </mc:Choice>
        <mc:Fallback xmlns="">
          <p:sp>
            <p:nvSpPr>
              <p:cNvPr id="2" name="TextBox 1">
                <a:extLst>
                  <a:ext uri="{FF2B5EF4-FFF2-40B4-BE49-F238E27FC236}">
                    <a16:creationId xmlns:a16="http://schemas.microsoft.com/office/drawing/2014/main" id="{93A850D1-60E6-2DF1-E608-9D7E07929703}"/>
                  </a:ext>
                </a:extLst>
              </p:cNvPr>
              <p:cNvSpPr txBox="1">
                <a:spLocks noRot="1" noChangeAspect="1" noMove="1" noResize="1" noEditPoints="1" noAdjustHandles="1" noChangeArrowheads="1" noChangeShapeType="1" noTextEdit="1"/>
              </p:cNvSpPr>
              <p:nvPr/>
            </p:nvSpPr>
            <p:spPr>
              <a:xfrm>
                <a:off x="163686" y="2612928"/>
                <a:ext cx="6095128" cy="1540037"/>
              </a:xfrm>
              <a:prstGeom prst="rect">
                <a:avLst/>
              </a:prstGeom>
              <a:blipFill>
                <a:blip r:embed="rId6"/>
                <a:stretch>
                  <a:fillRect l="-3600"/>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6FBD5051-2949-D9C3-158B-64DEFAD89B94}"/>
              </a:ext>
            </a:extLst>
          </p:cNvPr>
          <p:cNvSpPr>
            <a:spLocks/>
          </p:cNvSpPr>
          <p:nvPr/>
        </p:nvSpPr>
        <p:spPr>
          <a:xfrm>
            <a:off x="9049178" y="3140116"/>
            <a:ext cx="1470397" cy="761750"/>
          </a:xfrm>
          <a:prstGeom prst="ellipse">
            <a:avLst/>
          </a:prstGeom>
          <a:noFill/>
          <a:ln w="38100">
            <a:solidFill>
              <a:srgbClr val="005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591C1E9-E2E9-F802-042E-5810ED21800B}"/>
              </a:ext>
            </a:extLst>
          </p:cNvPr>
          <p:cNvSpPr>
            <a:spLocks/>
          </p:cNvSpPr>
          <p:nvPr/>
        </p:nvSpPr>
        <p:spPr>
          <a:xfrm>
            <a:off x="9128416" y="4895939"/>
            <a:ext cx="1470397" cy="761750"/>
          </a:xfrm>
          <a:prstGeom prst="ellipse">
            <a:avLst/>
          </a:prstGeom>
          <a:noFill/>
          <a:ln w="38100">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552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raph&#10;&#10;Description automatically generated with medium confidence">
            <a:extLst>
              <a:ext uri="{FF2B5EF4-FFF2-40B4-BE49-F238E27FC236}">
                <a16:creationId xmlns:a16="http://schemas.microsoft.com/office/drawing/2014/main" id="{6F33B984-3DF6-8460-AF35-C31AA62A4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03" y="1088415"/>
            <a:ext cx="10647104" cy="4879923"/>
          </a:xfrm>
          <a:prstGeom prst="rect">
            <a:avLst/>
          </a:prstGeom>
        </p:spPr>
      </p:pic>
      <p:sp>
        <p:nvSpPr>
          <p:cNvPr id="8" name="Title 1">
            <a:extLst>
              <a:ext uri="{FF2B5EF4-FFF2-40B4-BE49-F238E27FC236}">
                <a16:creationId xmlns:a16="http://schemas.microsoft.com/office/drawing/2014/main" id="{7FD05D48-B471-2A79-2E09-E3D9B3586AFF}"/>
              </a:ext>
            </a:extLst>
          </p:cNvPr>
          <p:cNvSpPr txBox="1">
            <a:spLocks/>
          </p:cNvSpPr>
          <p:nvPr/>
        </p:nvSpPr>
        <p:spPr>
          <a:xfrm>
            <a:off x="0" y="6160164"/>
            <a:ext cx="257225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solidFill>
                  <a:schemeClr val="bg2">
                    <a:lumMod val="75000"/>
                  </a:schemeClr>
                </a:solidFill>
              </a:rPr>
              <a:t>Acuna et al., 2004; Reisinger et al., 2017</a:t>
            </a:r>
          </a:p>
          <a:p>
            <a:endParaRPr lang="en-US" dirty="0">
              <a:solidFill>
                <a:schemeClr val="bg2">
                  <a:lumMod val="75000"/>
                </a:schemeClr>
              </a:solidFill>
            </a:endParaRPr>
          </a:p>
        </p:txBody>
      </p:sp>
      <p:cxnSp>
        <p:nvCxnSpPr>
          <p:cNvPr id="10" name="Straight Arrow Connector 9">
            <a:extLst>
              <a:ext uri="{FF2B5EF4-FFF2-40B4-BE49-F238E27FC236}">
                <a16:creationId xmlns:a16="http://schemas.microsoft.com/office/drawing/2014/main" id="{A0E397F4-40BB-D5C2-638C-30965A17B356}"/>
              </a:ext>
            </a:extLst>
          </p:cNvPr>
          <p:cNvCxnSpPr>
            <a:cxnSpLocks/>
          </p:cNvCxnSpPr>
          <p:nvPr/>
        </p:nvCxnSpPr>
        <p:spPr>
          <a:xfrm flipV="1">
            <a:off x="625943" y="1771650"/>
            <a:ext cx="0" cy="37465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D0F28B4-EDB0-C719-3A95-F7AC4E11AFCE}"/>
              </a:ext>
            </a:extLst>
          </p:cNvPr>
          <p:cNvSpPr txBox="1"/>
          <p:nvPr/>
        </p:nvSpPr>
        <p:spPr>
          <a:xfrm rot="16200000">
            <a:off x="-1576153" y="2809279"/>
            <a:ext cx="3676651"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GPP decreases</a:t>
            </a:r>
          </a:p>
        </p:txBody>
      </p:sp>
      <p:cxnSp>
        <p:nvCxnSpPr>
          <p:cNvPr id="15" name="Straight Arrow Connector 14">
            <a:extLst>
              <a:ext uri="{FF2B5EF4-FFF2-40B4-BE49-F238E27FC236}">
                <a16:creationId xmlns:a16="http://schemas.microsoft.com/office/drawing/2014/main" id="{8CCCB19A-388D-89A1-6F77-89674C0A8FC9}"/>
              </a:ext>
            </a:extLst>
          </p:cNvPr>
          <p:cNvCxnSpPr>
            <a:cxnSpLocks/>
          </p:cNvCxnSpPr>
          <p:nvPr/>
        </p:nvCxnSpPr>
        <p:spPr>
          <a:xfrm flipV="1">
            <a:off x="11853627" y="1823114"/>
            <a:ext cx="0" cy="37465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CADCD36-7D3C-B3C6-F67F-8B2A77AAB0CA}"/>
              </a:ext>
            </a:extLst>
          </p:cNvPr>
          <p:cNvSpPr txBox="1"/>
          <p:nvPr/>
        </p:nvSpPr>
        <p:spPr>
          <a:xfrm rot="16200000">
            <a:off x="9753693" y="2466378"/>
            <a:ext cx="3676651"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ER increases</a:t>
            </a:r>
          </a:p>
        </p:txBody>
      </p:sp>
      <p:pic>
        <p:nvPicPr>
          <p:cNvPr id="13" name="Picture 12">
            <a:extLst>
              <a:ext uri="{FF2B5EF4-FFF2-40B4-BE49-F238E27FC236}">
                <a16:creationId xmlns:a16="http://schemas.microsoft.com/office/drawing/2014/main" id="{AB701C8A-8CD6-4310-1D7B-0E1903130810}"/>
              </a:ext>
            </a:extLst>
          </p:cNvPr>
          <p:cNvPicPr>
            <a:picLocks noChangeAspect="1"/>
          </p:cNvPicPr>
          <p:nvPr/>
        </p:nvPicPr>
        <p:blipFill>
          <a:blip r:embed="rId5"/>
          <a:stretch>
            <a:fillRect/>
          </a:stretch>
        </p:blipFill>
        <p:spPr>
          <a:xfrm>
            <a:off x="5751244" y="6160164"/>
            <a:ext cx="4695246" cy="330135"/>
          </a:xfrm>
          <a:prstGeom prst="rect">
            <a:avLst/>
          </a:prstGeom>
        </p:spPr>
      </p:pic>
      <p:pic>
        <p:nvPicPr>
          <p:cNvPr id="9" name="Picture 8">
            <a:extLst>
              <a:ext uri="{FF2B5EF4-FFF2-40B4-BE49-F238E27FC236}">
                <a16:creationId xmlns:a16="http://schemas.microsoft.com/office/drawing/2014/main" id="{4CF02F60-DE9D-E3C1-23C1-D4D74E81F4A5}"/>
              </a:ext>
            </a:extLst>
          </p:cNvPr>
          <p:cNvPicPr>
            <a:picLocks noChangeAspect="1"/>
          </p:cNvPicPr>
          <p:nvPr/>
        </p:nvPicPr>
        <p:blipFill>
          <a:blip r:embed="rId6"/>
          <a:stretch>
            <a:fillRect/>
          </a:stretch>
        </p:blipFill>
        <p:spPr>
          <a:xfrm>
            <a:off x="2874876" y="6160164"/>
            <a:ext cx="2375379" cy="584110"/>
          </a:xfrm>
          <a:prstGeom prst="rect">
            <a:avLst/>
          </a:prstGeom>
        </p:spPr>
      </p:pic>
      <p:sp>
        <p:nvSpPr>
          <p:cNvPr id="2" name="Rectangle 1">
            <a:extLst>
              <a:ext uri="{FF2B5EF4-FFF2-40B4-BE49-F238E27FC236}">
                <a16:creationId xmlns:a16="http://schemas.microsoft.com/office/drawing/2014/main" id="{792DDCFA-9884-CD0C-946A-3F3A94EFB450}"/>
              </a:ext>
            </a:extLst>
          </p:cNvPr>
          <p:cNvSpPr/>
          <p:nvPr/>
        </p:nvSpPr>
        <p:spPr>
          <a:xfrm>
            <a:off x="1942087" y="1427070"/>
            <a:ext cx="1293321" cy="44961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BA4CB9E-BDDD-D144-2035-62FB9A11C965}"/>
              </a:ext>
            </a:extLst>
          </p:cNvPr>
          <p:cNvCxnSpPr>
            <a:cxnSpLocks/>
          </p:cNvCxnSpPr>
          <p:nvPr/>
        </p:nvCxnSpPr>
        <p:spPr>
          <a:xfrm flipV="1">
            <a:off x="1790911" y="2215335"/>
            <a:ext cx="3084526" cy="2350979"/>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34D812-3B3B-4857-AB68-BA95BE7E2B71}"/>
              </a:ext>
            </a:extLst>
          </p:cNvPr>
          <p:cNvCxnSpPr>
            <a:cxnSpLocks/>
          </p:cNvCxnSpPr>
          <p:nvPr/>
        </p:nvCxnSpPr>
        <p:spPr>
          <a:xfrm flipV="1">
            <a:off x="7300868" y="1651875"/>
            <a:ext cx="1317915" cy="3438682"/>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8F3F5A4-C9B9-F42A-2D43-B052BBEA4948}"/>
              </a:ext>
            </a:extLst>
          </p:cNvPr>
          <p:cNvGrpSpPr/>
          <p:nvPr/>
        </p:nvGrpSpPr>
        <p:grpSpPr>
          <a:xfrm>
            <a:off x="5964384" y="1217779"/>
            <a:ext cx="5308798" cy="4846472"/>
            <a:chOff x="6096000" y="1088416"/>
            <a:chExt cx="5308798" cy="4846472"/>
          </a:xfrm>
        </p:grpSpPr>
        <p:pic>
          <p:nvPicPr>
            <p:cNvPr id="20" name="Picture 19" descr="A graph of a river and a river&#10;&#10;Description automatically generated with medium confidence">
              <a:extLst>
                <a:ext uri="{FF2B5EF4-FFF2-40B4-BE49-F238E27FC236}">
                  <a16:creationId xmlns:a16="http://schemas.microsoft.com/office/drawing/2014/main" id="{0060F2B8-E48F-626A-E904-A86D83FC825A}"/>
                </a:ext>
              </a:extLst>
            </p:cNvPr>
            <p:cNvPicPr>
              <a:picLocks noChangeAspect="1"/>
            </p:cNvPicPr>
            <p:nvPr/>
          </p:nvPicPr>
          <p:blipFill rotWithShape="1">
            <a:blip r:embed="rId7">
              <a:extLst>
                <a:ext uri="{28A0092B-C50C-407E-A947-70E740481C1C}">
                  <a14:useLocalDpi xmlns:a14="http://schemas.microsoft.com/office/drawing/2010/main" val="0"/>
                </a:ext>
              </a:extLst>
            </a:blip>
            <a:srcRect l="49795"/>
            <a:stretch/>
          </p:blipFill>
          <p:spPr>
            <a:xfrm>
              <a:off x="6096000" y="1088416"/>
              <a:ext cx="5308798" cy="4846472"/>
            </a:xfrm>
            <a:prstGeom prst="rect">
              <a:avLst/>
            </a:prstGeom>
          </p:spPr>
        </p:pic>
        <p:sp>
          <p:nvSpPr>
            <p:cNvPr id="23" name="Rectangle 22">
              <a:extLst>
                <a:ext uri="{FF2B5EF4-FFF2-40B4-BE49-F238E27FC236}">
                  <a16:creationId xmlns:a16="http://schemas.microsoft.com/office/drawing/2014/main" id="{B9B7F1C8-E2BB-C2DB-B004-C0AD77A2C30D}"/>
                </a:ext>
              </a:extLst>
            </p:cNvPr>
            <p:cNvSpPr/>
            <p:nvPr/>
          </p:nvSpPr>
          <p:spPr>
            <a:xfrm>
              <a:off x="7287220" y="5308978"/>
              <a:ext cx="4029540" cy="209172"/>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19" name="Rectangle 18">
            <a:extLst>
              <a:ext uri="{FF2B5EF4-FFF2-40B4-BE49-F238E27FC236}">
                <a16:creationId xmlns:a16="http://schemas.microsoft.com/office/drawing/2014/main" id="{3AEC875F-46D4-7C33-15A6-564EB8003E00}"/>
              </a:ext>
            </a:extLst>
          </p:cNvPr>
          <p:cNvSpPr/>
          <p:nvPr/>
        </p:nvSpPr>
        <p:spPr>
          <a:xfrm>
            <a:off x="191387" y="71850"/>
            <a:ext cx="11897832" cy="1355219"/>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 </a:t>
            </a:r>
            <a:r>
              <a:rPr lang="en-US" sz="2800" dirty="0">
                <a:solidFill>
                  <a:srgbClr val="890000"/>
                </a:solidFill>
              </a:rPr>
              <a:t>ER </a:t>
            </a:r>
            <a:r>
              <a:rPr lang="en-US" sz="2800" dirty="0">
                <a:solidFill>
                  <a:schemeClr val="tx1"/>
                </a:solidFill>
              </a:rPr>
              <a:t>tended to </a:t>
            </a:r>
            <a:r>
              <a:rPr lang="en-US" sz="2800" dirty="0">
                <a:solidFill>
                  <a:srgbClr val="890000"/>
                </a:solidFill>
              </a:rPr>
              <a:t>increase </a:t>
            </a:r>
            <a:r>
              <a:rPr lang="en-US" sz="2800" dirty="0">
                <a:solidFill>
                  <a:schemeClr val="tx1"/>
                </a:solidFill>
              </a:rPr>
              <a:t>with increasing stage</a:t>
            </a:r>
            <a:r>
              <a:rPr lang="en-US" sz="2800" dirty="0">
                <a:solidFill>
                  <a:srgbClr val="890000"/>
                </a:solidFill>
              </a:rPr>
              <a:t>. </a:t>
            </a:r>
            <a:r>
              <a:rPr lang="en-US" sz="2800" dirty="0">
                <a:solidFill>
                  <a:schemeClr val="tx1"/>
                </a:solidFill>
              </a:rPr>
              <a:t>River reversals drove </a:t>
            </a:r>
            <a:r>
              <a:rPr lang="en-US" sz="2800" dirty="0">
                <a:solidFill>
                  <a:schemeClr val="accent6">
                    <a:lumMod val="50000"/>
                  </a:schemeClr>
                </a:solidFill>
              </a:rPr>
              <a:t>GPP to 0</a:t>
            </a:r>
            <a:r>
              <a:rPr lang="en-US" sz="2800" dirty="0">
                <a:solidFill>
                  <a:schemeClr val="tx1"/>
                </a:solidFill>
              </a:rPr>
              <a:t>.</a:t>
            </a:r>
          </a:p>
          <a:p>
            <a:pPr algn="ctr"/>
            <a:r>
              <a:rPr lang="en-US" sz="2000" i="1" dirty="0">
                <a:solidFill>
                  <a:schemeClr val="tx1"/>
                </a:solidFill>
              </a:rPr>
              <a:t>H2. Flood magnitude will be positively correlated with metabolic recovery time and metabolic reduction</a:t>
            </a:r>
            <a:r>
              <a:rPr lang="en-US" sz="2800" i="1" dirty="0"/>
              <a:t>.</a:t>
            </a:r>
          </a:p>
        </p:txBody>
      </p:sp>
    </p:spTree>
    <p:extLst>
      <p:ext uri="{BB962C8B-B14F-4D97-AF65-F5344CB8AC3E}">
        <p14:creationId xmlns:p14="http://schemas.microsoft.com/office/powerpoint/2010/main" val="209869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8C51FC-3799-F53C-4D9C-EF105D15CEB9}"/>
              </a:ext>
            </a:extLst>
          </p:cNvPr>
          <p:cNvPicPr>
            <a:picLocks noChangeAspect="1"/>
          </p:cNvPicPr>
          <p:nvPr/>
        </p:nvPicPr>
        <p:blipFill>
          <a:blip r:embed="rId4"/>
          <a:stretch>
            <a:fillRect/>
          </a:stretch>
        </p:blipFill>
        <p:spPr>
          <a:xfrm>
            <a:off x="58737" y="1077912"/>
            <a:ext cx="12028590" cy="3932238"/>
          </a:xfrm>
          <a:prstGeom prst="rect">
            <a:avLst/>
          </a:prstGeom>
        </p:spPr>
      </p:pic>
      <p:sp>
        <p:nvSpPr>
          <p:cNvPr id="22" name="Rectangle 21">
            <a:extLst>
              <a:ext uri="{FF2B5EF4-FFF2-40B4-BE49-F238E27FC236}">
                <a16:creationId xmlns:a16="http://schemas.microsoft.com/office/drawing/2014/main" id="{F8D775EF-0E32-0894-D13F-99F6113617C5}"/>
              </a:ext>
            </a:extLst>
          </p:cNvPr>
          <p:cNvSpPr>
            <a:spLocks noGrp="1" noRot="1" noMove="1" noResize="1" noEditPoints="1" noAdjustHandles="1" noChangeArrowheads="1" noChangeShapeType="1"/>
          </p:cNvSpPr>
          <p:nvPr/>
        </p:nvSpPr>
        <p:spPr>
          <a:xfrm>
            <a:off x="0" y="1300984"/>
            <a:ext cx="12133263" cy="3409322"/>
          </a:xfrm>
          <a:prstGeom prst="rect">
            <a:avLst/>
          </a:prstGeom>
          <a:solidFill>
            <a:schemeClr val="bg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08A5926E-529A-4325-C036-7AFE5619D562}"/>
              </a:ext>
            </a:extLst>
          </p:cNvPr>
          <p:cNvCxnSpPr>
            <a:cxnSpLocks/>
          </p:cNvCxnSpPr>
          <p:nvPr/>
        </p:nvCxnSpPr>
        <p:spPr>
          <a:xfrm flipH="1" flipV="1">
            <a:off x="6228188" y="1965278"/>
            <a:ext cx="932337" cy="1787856"/>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FB715E-BC2B-7272-754A-AB50EC4A8316}"/>
              </a:ext>
            </a:extLst>
          </p:cNvPr>
          <p:cNvCxnSpPr>
            <a:cxnSpLocks/>
          </p:cNvCxnSpPr>
          <p:nvPr/>
        </p:nvCxnSpPr>
        <p:spPr>
          <a:xfrm flipV="1">
            <a:off x="2242782" y="2124501"/>
            <a:ext cx="304800" cy="1710520"/>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7BBBAE-0FAD-05BF-4782-DA2492AE755F}"/>
              </a:ext>
            </a:extLst>
          </p:cNvPr>
          <p:cNvCxnSpPr>
            <a:cxnSpLocks/>
          </p:cNvCxnSpPr>
          <p:nvPr/>
        </p:nvCxnSpPr>
        <p:spPr>
          <a:xfrm flipH="1" flipV="1">
            <a:off x="10235821" y="1628633"/>
            <a:ext cx="832513" cy="2160895"/>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5335A8-5360-4C01-C9DA-A3E12307E585}"/>
                  </a:ext>
                </a:extLst>
              </p:cNvPr>
              <p:cNvSpPr txBox="1"/>
              <p:nvPr/>
            </p:nvSpPr>
            <p:spPr>
              <a:xfrm>
                <a:off x="2593116" y="1688279"/>
                <a:ext cx="1670302" cy="575927"/>
              </a:xfrm>
              <a:prstGeom prst="rect">
                <a:avLst/>
              </a:prstGeom>
              <a:noFill/>
            </p:spPr>
            <p:txBody>
              <a:bodyPr wrap="square" lIns="0" tIns="0" rIns="0" bIns="0" rtlCol="0">
                <a:spAutoFit/>
              </a:bodyPr>
              <a:lstStyle/>
              <a:p>
                <a:r>
                  <a:rPr lang="en-US" b="0" dirty="0"/>
                  <a:t>1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𝑑𝑎𝑦𝑠</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b="0" dirty="0"/>
              </a:p>
              <a:p>
                <a:endParaRPr lang="en-US" dirty="0"/>
              </a:p>
            </p:txBody>
          </p:sp>
        </mc:Choice>
        <mc:Fallback xmlns="">
          <p:sp>
            <p:nvSpPr>
              <p:cNvPr id="23" name="TextBox 22">
                <a:extLst>
                  <a:ext uri="{FF2B5EF4-FFF2-40B4-BE49-F238E27FC236}">
                    <a16:creationId xmlns:a16="http://schemas.microsoft.com/office/drawing/2014/main" id="{5E5335A8-5360-4C01-C9DA-A3E12307E585}"/>
                  </a:ext>
                </a:extLst>
              </p:cNvPr>
              <p:cNvSpPr txBox="1">
                <a:spLocks noRot="1" noChangeAspect="1" noMove="1" noResize="1" noEditPoints="1" noAdjustHandles="1" noChangeArrowheads="1" noChangeShapeType="1" noTextEdit="1"/>
              </p:cNvSpPr>
              <p:nvPr/>
            </p:nvSpPr>
            <p:spPr>
              <a:xfrm>
                <a:off x="2593116" y="1688279"/>
                <a:ext cx="1670302" cy="575927"/>
              </a:xfrm>
              <a:prstGeom prst="rect">
                <a:avLst/>
              </a:prstGeom>
              <a:blipFill>
                <a:blip r:embed="rId5"/>
                <a:stretch>
                  <a:fillRect l="-8394" t="-1276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4420DE3D-9155-2CEB-16F0-0B41597444E8}"/>
              </a:ext>
            </a:extLst>
          </p:cNvPr>
          <p:cNvCxnSpPr/>
          <p:nvPr/>
        </p:nvCxnSpPr>
        <p:spPr>
          <a:xfrm flipH="1">
            <a:off x="2631558" y="2052084"/>
            <a:ext cx="625903" cy="4199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FA4A6C97-1300-7F1B-CFB1-C5044D675922}"/>
              </a:ext>
            </a:extLst>
          </p:cNvPr>
          <p:cNvGrpSpPr/>
          <p:nvPr/>
        </p:nvGrpSpPr>
        <p:grpSpPr>
          <a:xfrm>
            <a:off x="6682679" y="2155082"/>
            <a:ext cx="1269550" cy="696985"/>
            <a:chOff x="6682679" y="2155082"/>
            <a:chExt cx="1269550" cy="696985"/>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A9F5A08-FDB5-6C33-49E7-C5798B68FA6D}"/>
                    </a:ext>
                  </a:extLst>
                </p:cNvPr>
                <p:cNvSpPr txBox="1"/>
                <p:nvPr/>
              </p:nvSpPr>
              <p:spPr>
                <a:xfrm>
                  <a:off x="6682679" y="2155082"/>
                  <a:ext cx="1269550" cy="553998"/>
                </a:xfrm>
                <a:prstGeom prst="rect">
                  <a:avLst/>
                </a:prstGeom>
                <a:noFill/>
              </p:spPr>
              <p:txBody>
                <a:bodyPr wrap="square" lIns="0" tIns="0" rIns="0" bIns="0" rtlCol="0">
                  <a:spAutoFit/>
                </a:bodyPr>
                <a:lstStyle/>
                <a:p>
                  <a:r>
                    <a:rPr lang="en-US" b="0" dirty="0"/>
                    <a:t>1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b="0" dirty="0"/>
                </a:p>
                <a:p>
                  <a:endParaRPr lang="en-US" dirty="0"/>
                </a:p>
              </p:txBody>
            </p:sp>
          </mc:Choice>
          <mc:Fallback xmlns="">
            <p:sp>
              <p:nvSpPr>
                <p:cNvPr id="24" name="TextBox 23">
                  <a:extLst>
                    <a:ext uri="{FF2B5EF4-FFF2-40B4-BE49-F238E27FC236}">
                      <a16:creationId xmlns:a16="http://schemas.microsoft.com/office/drawing/2014/main" id="{BA9F5A08-FDB5-6C33-49E7-C5798B68FA6D}"/>
                    </a:ext>
                  </a:extLst>
                </p:cNvPr>
                <p:cNvSpPr txBox="1">
                  <a:spLocks noRot="1" noChangeAspect="1" noMove="1" noResize="1" noEditPoints="1" noAdjustHandles="1" noChangeArrowheads="1" noChangeShapeType="1" noTextEdit="1"/>
                </p:cNvSpPr>
                <p:nvPr/>
              </p:nvSpPr>
              <p:spPr>
                <a:xfrm>
                  <a:off x="6682679" y="2155082"/>
                  <a:ext cx="1269550" cy="553998"/>
                </a:xfrm>
                <a:prstGeom prst="rect">
                  <a:avLst/>
                </a:prstGeom>
                <a:blipFill>
                  <a:blip r:embed="rId6"/>
                  <a:stretch>
                    <a:fillRect l="-11058" t="-14444"/>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599BE04-0E66-600B-211F-A3483A8BBBDB}"/>
                </a:ext>
              </a:extLst>
            </p:cNvPr>
            <p:cNvCxnSpPr/>
            <p:nvPr/>
          </p:nvCxnSpPr>
          <p:spPr>
            <a:xfrm flipH="1">
              <a:off x="6808382" y="2432081"/>
              <a:ext cx="625903" cy="4199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24E451C4-D1FC-1163-6AD8-5423D25519B3}"/>
              </a:ext>
            </a:extLst>
          </p:cNvPr>
          <p:cNvGrpSpPr/>
          <p:nvPr/>
        </p:nvGrpSpPr>
        <p:grpSpPr>
          <a:xfrm>
            <a:off x="10751638" y="2124501"/>
            <a:ext cx="1269550" cy="742563"/>
            <a:chOff x="10751638" y="2124501"/>
            <a:chExt cx="1269550" cy="742563"/>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A5A18B-C55E-6CDF-F8D8-0120090FABA4}"/>
                    </a:ext>
                  </a:extLst>
                </p:cNvPr>
                <p:cNvSpPr txBox="1"/>
                <p:nvPr/>
              </p:nvSpPr>
              <p:spPr>
                <a:xfrm>
                  <a:off x="10751638" y="2124501"/>
                  <a:ext cx="1269550" cy="553998"/>
                </a:xfrm>
                <a:prstGeom prst="rect">
                  <a:avLst/>
                </a:prstGeom>
                <a:noFill/>
              </p:spPr>
              <p:txBody>
                <a:bodyPr wrap="square" lIns="0" tIns="0" rIns="0" bIns="0" rtlCol="0">
                  <a:spAutoFit/>
                </a:bodyPr>
                <a:lstStyle/>
                <a:p>
                  <a:r>
                    <a:rPr lang="en-US" b="0" dirty="0"/>
                    <a:t>1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b="0" dirty="0"/>
                </a:p>
                <a:p>
                  <a:endParaRPr lang="en-US" dirty="0"/>
                </a:p>
              </p:txBody>
            </p:sp>
          </mc:Choice>
          <mc:Fallback xmlns="">
            <p:sp>
              <p:nvSpPr>
                <p:cNvPr id="25" name="TextBox 24">
                  <a:extLst>
                    <a:ext uri="{FF2B5EF4-FFF2-40B4-BE49-F238E27FC236}">
                      <a16:creationId xmlns:a16="http://schemas.microsoft.com/office/drawing/2014/main" id="{8EA5A18B-C55E-6CDF-F8D8-0120090FABA4}"/>
                    </a:ext>
                  </a:extLst>
                </p:cNvPr>
                <p:cNvSpPr txBox="1">
                  <a:spLocks noRot="1" noChangeAspect="1" noMove="1" noResize="1" noEditPoints="1" noAdjustHandles="1" noChangeArrowheads="1" noChangeShapeType="1" noTextEdit="1"/>
                </p:cNvSpPr>
                <p:nvPr/>
              </p:nvSpPr>
              <p:spPr>
                <a:xfrm>
                  <a:off x="10751638" y="2124501"/>
                  <a:ext cx="1269550" cy="553998"/>
                </a:xfrm>
                <a:prstGeom prst="rect">
                  <a:avLst/>
                </a:prstGeom>
                <a:blipFill>
                  <a:blip r:embed="rId7"/>
                  <a:stretch>
                    <a:fillRect l="-11538" t="-14444"/>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9D9DFDD-905E-C3A0-71FA-67D062B7B374}"/>
                </a:ext>
              </a:extLst>
            </p:cNvPr>
            <p:cNvCxnSpPr>
              <a:cxnSpLocks/>
            </p:cNvCxnSpPr>
            <p:nvPr/>
          </p:nvCxnSpPr>
          <p:spPr>
            <a:xfrm flipH="1">
              <a:off x="10841131" y="2401500"/>
              <a:ext cx="545282" cy="4655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52A9AFA-FDE5-DF44-E200-24642F34147A}"/>
                  </a:ext>
                </a:extLst>
              </p:cNvPr>
              <p:cNvSpPr txBox="1"/>
              <p:nvPr/>
            </p:nvSpPr>
            <p:spPr>
              <a:xfrm>
                <a:off x="1016460" y="4962994"/>
                <a:ext cx="4654403" cy="882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𝑅𝑒𝑐𝑜𝑣𝑒𝑟𝑦</m:t>
                      </m:r>
                      <m:r>
                        <a:rPr lang="en-US" b="0" i="1" smtClean="0">
                          <a:latin typeface="Cambria Math" panose="02040503050406030204" pitchFamily="18" charset="0"/>
                        </a:rPr>
                        <m:t> </m:t>
                      </m:r>
                      <m:r>
                        <a:rPr lang="en-US" b="0" i="1" smtClean="0">
                          <a:latin typeface="Cambria Math" panose="02040503050406030204" pitchFamily="18" charset="0"/>
                        </a:rPr>
                        <m:t>𝑅𝑎𝑡𝑖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𝐺𝑃𝑃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𝑅𝑒𝑐𝑜𝑣𝑒𝑟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𝑆𝑡𝑎𝑔𝑒</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𝑑𝑎𝑦𝑠</m:t>
                              </m:r>
                            </m:sub>
                          </m:sSub>
                          <m:r>
                            <a:rPr lang="en-US" b="0" i="1" smtClean="0">
                              <a:latin typeface="Cambria Math" panose="02040503050406030204" pitchFamily="18" charset="0"/>
                            </a:rPr>
                            <m:t>)</m:t>
                          </m:r>
                        </m:num>
                        <m:den>
                          <m:r>
                            <a:rPr lang="en-US" b="0" i="1" smtClean="0">
                              <a:latin typeface="Cambria Math" panose="02040503050406030204" pitchFamily="18" charset="0"/>
                            </a:rPr>
                            <m:t>𝑅𝑒𝑐𝑜𝑣𝑒𝑟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𝐺𝑃𝑃</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𝑑𝑎𝑦𝑠</m:t>
                              </m:r>
                            </m:sub>
                          </m:sSub>
                          <m:r>
                            <a:rPr lang="en-US" b="0" i="1" smtClean="0">
                              <a:latin typeface="Cambria Math" panose="02040503050406030204" pitchFamily="18" charset="0"/>
                            </a:rPr>
                            <m:t>)</m:t>
                          </m:r>
                        </m:den>
                      </m:f>
                    </m:oMath>
                  </m:oMathPara>
                </a14:m>
                <a:endParaRPr lang="en-US" b="0" dirty="0"/>
              </a:p>
              <a:p>
                <a:endParaRPr lang="en-US" dirty="0"/>
              </a:p>
            </p:txBody>
          </p:sp>
        </mc:Choice>
        <mc:Fallback xmlns="">
          <p:sp>
            <p:nvSpPr>
              <p:cNvPr id="31" name="TextBox 30">
                <a:extLst>
                  <a:ext uri="{FF2B5EF4-FFF2-40B4-BE49-F238E27FC236}">
                    <a16:creationId xmlns:a16="http://schemas.microsoft.com/office/drawing/2014/main" id="{352A9AFA-FDE5-DF44-E200-24642F34147A}"/>
                  </a:ext>
                </a:extLst>
              </p:cNvPr>
              <p:cNvSpPr txBox="1">
                <a:spLocks noRot="1" noChangeAspect="1" noMove="1" noResize="1" noEditPoints="1" noAdjustHandles="1" noChangeArrowheads="1" noChangeShapeType="1" noTextEdit="1"/>
              </p:cNvSpPr>
              <p:nvPr/>
            </p:nvSpPr>
            <p:spPr>
              <a:xfrm>
                <a:off x="1016460" y="4962994"/>
                <a:ext cx="4654403" cy="882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8B51A1C-34E6-B7AF-037E-307154079690}"/>
                  </a:ext>
                </a:extLst>
              </p:cNvPr>
              <p:cNvSpPr txBox="1"/>
              <p:nvPr/>
            </p:nvSpPr>
            <p:spPr>
              <a:xfrm>
                <a:off x="5670863" y="4948157"/>
                <a:ext cx="4654403" cy="882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𝑅𝑒𝑐𝑜𝑣𝑒𝑟𝑦</m:t>
                      </m:r>
                      <m:r>
                        <a:rPr lang="en-US" b="0" i="1" smtClean="0">
                          <a:latin typeface="Cambria Math" panose="02040503050406030204" pitchFamily="18" charset="0"/>
                        </a:rPr>
                        <m:t> </m:t>
                      </m:r>
                      <m:r>
                        <a:rPr lang="en-US" b="0" i="1" smtClean="0">
                          <a:latin typeface="Cambria Math" panose="02040503050406030204" pitchFamily="18" charset="0"/>
                        </a:rPr>
                        <m:t>𝑅𝑎𝑡𝑖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𝐸𝑅</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𝑅𝑒𝑐𝑜𝑣𝑒𝑟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𝑆𝑡𝑎𝑔𝑒</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𝑑𝑎𝑦𝑠</m:t>
                              </m:r>
                            </m:sub>
                          </m:sSub>
                          <m:r>
                            <a:rPr lang="en-US" b="0" i="1" smtClean="0">
                              <a:latin typeface="Cambria Math" panose="02040503050406030204" pitchFamily="18" charset="0"/>
                            </a:rPr>
                            <m:t>)</m:t>
                          </m:r>
                        </m:num>
                        <m:den>
                          <m:r>
                            <a:rPr lang="en-US" b="0" i="1" smtClean="0">
                              <a:latin typeface="Cambria Math" panose="02040503050406030204" pitchFamily="18" charset="0"/>
                            </a:rPr>
                            <m:t>𝑅𝑒𝑐𝑜𝑣𝑒𝑟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𝐸𝑅</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𝑑𝑎𝑦𝑠</m:t>
                              </m:r>
                            </m:sub>
                          </m:sSub>
                          <m:r>
                            <a:rPr lang="en-US" b="0" i="1" smtClean="0">
                              <a:latin typeface="Cambria Math" panose="02040503050406030204" pitchFamily="18" charset="0"/>
                            </a:rPr>
                            <m:t>)</m:t>
                          </m:r>
                        </m:den>
                      </m:f>
                    </m:oMath>
                  </m:oMathPara>
                </a14:m>
                <a:endParaRPr lang="en-US" b="0" dirty="0"/>
              </a:p>
              <a:p>
                <a:endParaRPr lang="en-US" dirty="0"/>
              </a:p>
            </p:txBody>
          </p:sp>
        </mc:Choice>
        <mc:Fallback xmlns="">
          <p:sp>
            <p:nvSpPr>
              <p:cNvPr id="32" name="TextBox 31">
                <a:extLst>
                  <a:ext uri="{FF2B5EF4-FFF2-40B4-BE49-F238E27FC236}">
                    <a16:creationId xmlns:a16="http://schemas.microsoft.com/office/drawing/2014/main" id="{B8B51A1C-34E6-B7AF-037E-307154079690}"/>
                  </a:ext>
                </a:extLst>
              </p:cNvPr>
              <p:cNvSpPr txBox="1">
                <a:spLocks noRot="1" noChangeAspect="1" noMove="1" noResize="1" noEditPoints="1" noAdjustHandles="1" noChangeArrowheads="1" noChangeShapeType="1" noTextEdit="1"/>
              </p:cNvSpPr>
              <p:nvPr/>
            </p:nvSpPr>
            <p:spPr>
              <a:xfrm>
                <a:off x="5670863" y="4948157"/>
                <a:ext cx="4654403" cy="882999"/>
              </a:xfrm>
              <a:prstGeom prst="rect">
                <a:avLst/>
              </a:prstGeom>
              <a:blipFill>
                <a:blip r:embed="rId9"/>
                <a:stretch>
                  <a:fillRect/>
                </a:stretch>
              </a:blipFill>
            </p:spPr>
            <p:txBody>
              <a:bodyPr/>
              <a:lstStyle/>
              <a:p>
                <a:r>
                  <a:rPr lang="en-US">
                    <a:noFill/>
                  </a:rPr>
                  <a:t> </a:t>
                </a:r>
              </a:p>
            </p:txBody>
          </p:sp>
        </mc:Fallback>
      </mc:AlternateContent>
      <p:sp>
        <p:nvSpPr>
          <p:cNvPr id="33" name="Title 1">
            <a:extLst>
              <a:ext uri="{FF2B5EF4-FFF2-40B4-BE49-F238E27FC236}">
                <a16:creationId xmlns:a16="http://schemas.microsoft.com/office/drawing/2014/main" id="{246268BE-A62C-111B-3718-BD2183E55419}"/>
              </a:ext>
            </a:extLst>
          </p:cNvPr>
          <p:cNvSpPr txBox="1">
            <a:spLocks/>
          </p:cNvSpPr>
          <p:nvPr/>
        </p:nvSpPr>
        <p:spPr>
          <a:xfrm>
            <a:off x="-47025" y="6313229"/>
            <a:ext cx="25942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solidFill>
                  <a:schemeClr val="bg2">
                    <a:lumMod val="75000"/>
                  </a:schemeClr>
                </a:solidFill>
              </a:rPr>
              <a:t>Reisinger et a. 2017.</a:t>
            </a:r>
          </a:p>
          <a:p>
            <a:endParaRPr lang="en-US" dirty="0">
              <a:solidFill>
                <a:schemeClr val="bg2">
                  <a:lumMod val="75000"/>
                </a:schemeClr>
              </a:solidFill>
            </a:endParaRPr>
          </a:p>
        </p:txBody>
      </p:sp>
      <p:sp>
        <p:nvSpPr>
          <p:cNvPr id="34" name="TextBox 33">
            <a:extLst>
              <a:ext uri="{FF2B5EF4-FFF2-40B4-BE49-F238E27FC236}">
                <a16:creationId xmlns:a16="http://schemas.microsoft.com/office/drawing/2014/main" id="{A483EB79-7371-C212-CB22-814630B8CDE3}"/>
              </a:ext>
            </a:extLst>
          </p:cNvPr>
          <p:cNvSpPr txBox="1"/>
          <p:nvPr/>
        </p:nvSpPr>
        <p:spPr>
          <a:xfrm>
            <a:off x="910646" y="58469"/>
            <a:ext cx="10725747" cy="1200329"/>
          </a:xfrm>
          <a:prstGeom prst="rect">
            <a:avLst/>
          </a:prstGeom>
          <a:noFill/>
        </p:spPr>
        <p:txBody>
          <a:bodyPr wrap="square" rtlCol="0">
            <a:spAutoFit/>
          </a:bodyPr>
          <a:lstStyle/>
          <a:p>
            <a:pPr algn="ctr"/>
            <a:r>
              <a:rPr lang="en-US" sz="3600" dirty="0"/>
              <a:t>Is disturbance magnitude correlated with spring-run </a:t>
            </a:r>
            <a:r>
              <a:rPr lang="en-US" sz="3600" b="1" dirty="0"/>
              <a:t>recovery</a:t>
            </a:r>
            <a:r>
              <a:rPr lang="en-US" sz="3600"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DFA065-E9AC-0D56-B0C3-0949093E2591}"/>
                  </a:ext>
                </a:extLst>
              </p:cNvPr>
              <p:cNvSpPr txBox="1"/>
              <p:nvPr/>
            </p:nvSpPr>
            <p:spPr>
              <a:xfrm>
                <a:off x="2547180" y="893528"/>
                <a:ext cx="1670302" cy="802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𝑑𝑎𝑦𝑠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𝑏</m:t>
                          </m:r>
                        </m:num>
                        <m:den>
                          <m:r>
                            <a:rPr lang="en-US" b="0" i="1" smtClean="0">
                              <a:latin typeface="Cambria Math" panose="02040503050406030204" pitchFamily="18" charset="0"/>
                            </a:rPr>
                            <m:t>𝑚</m:t>
                          </m:r>
                        </m:den>
                      </m:f>
                    </m:oMath>
                  </m:oMathPara>
                </a14:m>
                <a:endParaRPr lang="en-US" b="0" dirty="0"/>
              </a:p>
              <a:p>
                <a:endParaRPr lang="en-US" dirty="0"/>
              </a:p>
            </p:txBody>
          </p:sp>
        </mc:Choice>
        <mc:Fallback xmlns="">
          <p:sp>
            <p:nvSpPr>
              <p:cNvPr id="5" name="TextBox 4">
                <a:extLst>
                  <a:ext uri="{FF2B5EF4-FFF2-40B4-BE49-F238E27FC236}">
                    <a16:creationId xmlns:a16="http://schemas.microsoft.com/office/drawing/2014/main" id="{50DFA065-E9AC-0D56-B0C3-0949093E2591}"/>
                  </a:ext>
                </a:extLst>
              </p:cNvPr>
              <p:cNvSpPr txBox="1">
                <a:spLocks noRot="1" noChangeAspect="1" noMove="1" noResize="1" noEditPoints="1" noAdjustHandles="1" noChangeArrowheads="1" noChangeShapeType="1" noTextEdit="1"/>
              </p:cNvSpPr>
              <p:nvPr/>
            </p:nvSpPr>
            <p:spPr>
              <a:xfrm>
                <a:off x="2547180" y="893528"/>
                <a:ext cx="1670302" cy="80291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15F1EB-0BFE-BD35-AD52-13A117C54A8C}"/>
                  </a:ext>
                </a:extLst>
              </p:cNvPr>
              <p:cNvSpPr txBox="1"/>
              <p:nvPr/>
            </p:nvSpPr>
            <p:spPr>
              <a:xfrm>
                <a:off x="6599134" y="1332381"/>
                <a:ext cx="1670302" cy="802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𝑑𝑎𝑦𝑠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𝑏</m:t>
                          </m:r>
                        </m:num>
                        <m:den>
                          <m:r>
                            <a:rPr lang="en-US" b="0" i="1" smtClean="0">
                              <a:latin typeface="Cambria Math" panose="02040503050406030204" pitchFamily="18" charset="0"/>
                            </a:rPr>
                            <m:t>𝑚</m:t>
                          </m:r>
                        </m:den>
                      </m:f>
                    </m:oMath>
                  </m:oMathPara>
                </a14:m>
                <a:endParaRPr lang="en-US" b="0" dirty="0"/>
              </a:p>
              <a:p>
                <a:endParaRPr lang="en-US" dirty="0"/>
              </a:p>
            </p:txBody>
          </p:sp>
        </mc:Choice>
        <mc:Fallback xmlns="">
          <p:sp>
            <p:nvSpPr>
              <p:cNvPr id="6" name="TextBox 5">
                <a:extLst>
                  <a:ext uri="{FF2B5EF4-FFF2-40B4-BE49-F238E27FC236}">
                    <a16:creationId xmlns:a16="http://schemas.microsoft.com/office/drawing/2014/main" id="{8015F1EB-0BFE-BD35-AD52-13A117C54A8C}"/>
                  </a:ext>
                </a:extLst>
              </p:cNvPr>
              <p:cNvSpPr txBox="1">
                <a:spLocks noRot="1" noChangeAspect="1" noMove="1" noResize="1" noEditPoints="1" noAdjustHandles="1" noChangeArrowheads="1" noChangeShapeType="1" noTextEdit="1"/>
              </p:cNvSpPr>
              <p:nvPr/>
            </p:nvSpPr>
            <p:spPr>
              <a:xfrm>
                <a:off x="6599134" y="1332381"/>
                <a:ext cx="1670302" cy="80291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280579-DEA2-8C49-28C2-463A11B91CB3}"/>
                  </a:ext>
                </a:extLst>
              </p:cNvPr>
              <p:cNvSpPr txBox="1"/>
              <p:nvPr/>
            </p:nvSpPr>
            <p:spPr>
              <a:xfrm>
                <a:off x="10546937" y="1311287"/>
                <a:ext cx="1670302" cy="802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𝑑𝑎𝑦𝑠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𝑏</m:t>
                          </m:r>
                        </m:num>
                        <m:den>
                          <m:r>
                            <a:rPr lang="en-US" b="0" i="1" smtClean="0">
                              <a:latin typeface="Cambria Math" panose="02040503050406030204" pitchFamily="18" charset="0"/>
                            </a:rPr>
                            <m:t>𝑚</m:t>
                          </m:r>
                        </m:den>
                      </m:f>
                    </m:oMath>
                  </m:oMathPara>
                </a14:m>
                <a:endParaRPr lang="en-US" b="0" dirty="0"/>
              </a:p>
              <a:p>
                <a:endParaRPr lang="en-US" dirty="0"/>
              </a:p>
            </p:txBody>
          </p:sp>
        </mc:Choice>
        <mc:Fallback xmlns="">
          <p:sp>
            <p:nvSpPr>
              <p:cNvPr id="8" name="TextBox 7">
                <a:extLst>
                  <a:ext uri="{FF2B5EF4-FFF2-40B4-BE49-F238E27FC236}">
                    <a16:creationId xmlns:a16="http://schemas.microsoft.com/office/drawing/2014/main" id="{86280579-DEA2-8C49-28C2-463A11B91CB3}"/>
                  </a:ext>
                </a:extLst>
              </p:cNvPr>
              <p:cNvSpPr txBox="1">
                <a:spLocks noRot="1" noChangeAspect="1" noMove="1" noResize="1" noEditPoints="1" noAdjustHandles="1" noChangeArrowheads="1" noChangeShapeType="1" noTextEdit="1"/>
              </p:cNvSpPr>
              <p:nvPr/>
            </p:nvSpPr>
            <p:spPr>
              <a:xfrm>
                <a:off x="10546937" y="1311287"/>
                <a:ext cx="1670302" cy="802912"/>
              </a:xfrm>
              <a:prstGeom prst="rect">
                <a:avLst/>
              </a:prstGeom>
              <a:blipFill>
                <a:blip r:embed="rId12"/>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02EDA6-1B97-4020-E32A-FEF77537D5C0}"/>
              </a:ext>
            </a:extLst>
          </p:cNvPr>
          <p:cNvSpPr txBox="1">
            <a:spLocks/>
          </p:cNvSpPr>
          <p:nvPr/>
        </p:nvSpPr>
        <p:spPr>
          <a:xfrm>
            <a:off x="451551" y="5718133"/>
            <a:ext cx="656573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Recover Ratio </a:t>
            </a:r>
            <a:r>
              <a:rPr lang="en-US" sz="2200" b="1" dirty="0">
                <a:latin typeface="+mn-lt"/>
              </a:rPr>
              <a:t>&gt; 1; Metabolism recovered quicker.</a:t>
            </a:r>
          </a:p>
          <a:p>
            <a:endParaRPr lang="en-US" dirty="0">
              <a:solidFill>
                <a:schemeClr val="bg2">
                  <a:lumMod val="75000"/>
                </a:schemeClr>
              </a:solidFill>
            </a:endParaRPr>
          </a:p>
        </p:txBody>
      </p:sp>
      <p:sp>
        <p:nvSpPr>
          <p:cNvPr id="9" name="Title 1">
            <a:extLst>
              <a:ext uri="{FF2B5EF4-FFF2-40B4-BE49-F238E27FC236}">
                <a16:creationId xmlns:a16="http://schemas.microsoft.com/office/drawing/2014/main" id="{C71ADA5E-320E-0C74-B999-3356E3FFC924}"/>
              </a:ext>
            </a:extLst>
          </p:cNvPr>
          <p:cNvSpPr txBox="1">
            <a:spLocks/>
          </p:cNvSpPr>
          <p:nvPr/>
        </p:nvSpPr>
        <p:spPr>
          <a:xfrm>
            <a:off x="6628586" y="5671102"/>
            <a:ext cx="656573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Recover Ratio </a:t>
            </a:r>
            <a:r>
              <a:rPr lang="en-US" sz="2200" b="1" dirty="0">
                <a:latin typeface="+mn-lt"/>
              </a:rPr>
              <a:t>&lt; 1; Stage recovered quicker </a:t>
            </a:r>
            <a:r>
              <a:rPr lang="en-US" sz="2200" i="1" dirty="0">
                <a:solidFill>
                  <a:schemeClr val="bg2">
                    <a:lumMod val="75000"/>
                  </a:schemeClr>
                </a:solidFill>
                <a:latin typeface="+mn-lt"/>
              </a:rPr>
              <a:t>.</a:t>
            </a:r>
          </a:p>
          <a:p>
            <a:endParaRPr lang="en-US" dirty="0">
              <a:solidFill>
                <a:schemeClr val="bg2">
                  <a:lumMod val="75000"/>
                </a:schemeClr>
              </a:solidFill>
              <a:latin typeface="+mn-lt"/>
            </a:endParaRPr>
          </a:p>
        </p:txBody>
      </p:sp>
    </p:spTree>
    <p:extLst>
      <p:ext uri="{BB962C8B-B14F-4D97-AF65-F5344CB8AC3E}">
        <p14:creationId xmlns:p14="http://schemas.microsoft.com/office/powerpoint/2010/main" val="254352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2" grpId="0"/>
      <p:bldP spid="9"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graph&#10;&#10;Description automatically generated with medium confidence">
            <a:extLst>
              <a:ext uri="{FF2B5EF4-FFF2-40B4-BE49-F238E27FC236}">
                <a16:creationId xmlns:a16="http://schemas.microsoft.com/office/drawing/2014/main" id="{8ABC3512-649B-0BDB-695D-3A47AD169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5" y="396913"/>
            <a:ext cx="11318225" cy="5659113"/>
          </a:xfrm>
          <a:prstGeom prst="rect">
            <a:avLst/>
          </a:prstGeom>
        </p:spPr>
      </p:pic>
      <p:sp>
        <p:nvSpPr>
          <p:cNvPr id="2" name="Rectangle 1">
            <a:extLst>
              <a:ext uri="{FF2B5EF4-FFF2-40B4-BE49-F238E27FC236}">
                <a16:creationId xmlns:a16="http://schemas.microsoft.com/office/drawing/2014/main" id="{4998CB81-FA0B-7A79-9DD8-19B44A32E22F}"/>
              </a:ext>
            </a:extLst>
          </p:cNvPr>
          <p:cNvSpPr/>
          <p:nvPr/>
        </p:nvSpPr>
        <p:spPr>
          <a:xfrm>
            <a:off x="6396824" y="6031204"/>
            <a:ext cx="453225" cy="222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85718D-41A0-A371-477F-FA7896278222}"/>
              </a:ext>
            </a:extLst>
          </p:cNvPr>
          <p:cNvSpPr/>
          <p:nvPr/>
        </p:nvSpPr>
        <p:spPr>
          <a:xfrm>
            <a:off x="9123185" y="5997708"/>
            <a:ext cx="453225" cy="222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4B6963C-B5B9-4E4E-FFDF-254A855C6A36}"/>
              </a:ext>
            </a:extLst>
          </p:cNvPr>
          <p:cNvPicPr>
            <a:picLocks noChangeAspect="1"/>
          </p:cNvPicPr>
          <p:nvPr/>
        </p:nvPicPr>
        <p:blipFill>
          <a:blip r:embed="rId5"/>
          <a:stretch>
            <a:fillRect/>
          </a:stretch>
        </p:blipFill>
        <p:spPr>
          <a:xfrm>
            <a:off x="5795177" y="6293100"/>
            <a:ext cx="4695246" cy="330135"/>
          </a:xfrm>
          <a:prstGeom prst="rect">
            <a:avLst/>
          </a:prstGeom>
        </p:spPr>
      </p:pic>
      <p:pic>
        <p:nvPicPr>
          <p:cNvPr id="20" name="Picture 19">
            <a:extLst>
              <a:ext uri="{FF2B5EF4-FFF2-40B4-BE49-F238E27FC236}">
                <a16:creationId xmlns:a16="http://schemas.microsoft.com/office/drawing/2014/main" id="{49958C9C-F3D7-F6F9-D5BC-127CF284439F}"/>
              </a:ext>
            </a:extLst>
          </p:cNvPr>
          <p:cNvPicPr>
            <a:picLocks noChangeAspect="1"/>
          </p:cNvPicPr>
          <p:nvPr/>
        </p:nvPicPr>
        <p:blipFill>
          <a:blip r:embed="rId6"/>
          <a:stretch>
            <a:fillRect/>
          </a:stretch>
        </p:blipFill>
        <p:spPr>
          <a:xfrm>
            <a:off x="2893483" y="6108736"/>
            <a:ext cx="2375379" cy="584110"/>
          </a:xfrm>
          <a:prstGeom prst="rect">
            <a:avLst/>
          </a:prstGeom>
        </p:spPr>
      </p:pic>
      <p:cxnSp>
        <p:nvCxnSpPr>
          <p:cNvPr id="15" name="Straight Connector 14">
            <a:extLst>
              <a:ext uri="{FF2B5EF4-FFF2-40B4-BE49-F238E27FC236}">
                <a16:creationId xmlns:a16="http://schemas.microsoft.com/office/drawing/2014/main" id="{069BACD1-0293-6941-4ED4-34C77F5DB21B}"/>
              </a:ext>
            </a:extLst>
          </p:cNvPr>
          <p:cNvCxnSpPr>
            <a:cxnSpLocks/>
          </p:cNvCxnSpPr>
          <p:nvPr/>
        </p:nvCxnSpPr>
        <p:spPr>
          <a:xfrm flipV="1">
            <a:off x="1620120" y="1709592"/>
            <a:ext cx="1861017" cy="2498042"/>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3E2876B-96A6-B664-8520-5DF26FD965B8}"/>
              </a:ext>
            </a:extLst>
          </p:cNvPr>
          <p:cNvCxnSpPr>
            <a:cxnSpLocks/>
          </p:cNvCxnSpPr>
          <p:nvPr/>
        </p:nvCxnSpPr>
        <p:spPr>
          <a:xfrm flipV="1">
            <a:off x="7488780" y="2427500"/>
            <a:ext cx="1861017" cy="2498042"/>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E0B5632-97DE-2647-2E9C-4AA327D199B7}"/>
              </a:ext>
            </a:extLst>
          </p:cNvPr>
          <p:cNvSpPr txBox="1">
            <a:spLocks/>
          </p:cNvSpPr>
          <p:nvPr/>
        </p:nvSpPr>
        <p:spPr>
          <a:xfrm>
            <a:off x="-47025" y="6313229"/>
            <a:ext cx="25942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i="1" dirty="0">
                <a:solidFill>
                  <a:schemeClr val="bg2">
                    <a:lumMod val="75000"/>
                  </a:schemeClr>
                </a:solidFill>
              </a:rPr>
              <a:t>Reisinger et a. 2017.</a:t>
            </a:r>
          </a:p>
          <a:p>
            <a:endParaRPr lang="en-US" dirty="0">
              <a:solidFill>
                <a:schemeClr val="bg2">
                  <a:lumMod val="75000"/>
                </a:schemeClr>
              </a:solidFill>
            </a:endParaRPr>
          </a:p>
        </p:txBody>
      </p:sp>
      <p:cxnSp>
        <p:nvCxnSpPr>
          <p:cNvPr id="7" name="Straight Connector 6">
            <a:extLst>
              <a:ext uri="{FF2B5EF4-FFF2-40B4-BE49-F238E27FC236}">
                <a16:creationId xmlns:a16="http://schemas.microsoft.com/office/drawing/2014/main" id="{A588BAB2-0625-08A3-3F95-83195CF6459D}"/>
              </a:ext>
            </a:extLst>
          </p:cNvPr>
          <p:cNvCxnSpPr/>
          <p:nvPr/>
        </p:nvCxnSpPr>
        <p:spPr>
          <a:xfrm>
            <a:off x="1501671" y="2905448"/>
            <a:ext cx="4594329" cy="0"/>
          </a:xfrm>
          <a:prstGeom prst="line">
            <a:avLst/>
          </a:prstGeom>
          <a:ln w="28575">
            <a:prstDash val="lgDash"/>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DC1EE660-4321-5C78-68FC-8DCD5DA043AA}"/>
              </a:ext>
            </a:extLst>
          </p:cNvPr>
          <p:cNvCxnSpPr/>
          <p:nvPr/>
        </p:nvCxnSpPr>
        <p:spPr>
          <a:xfrm>
            <a:off x="7247346" y="2958613"/>
            <a:ext cx="4594329" cy="0"/>
          </a:xfrm>
          <a:prstGeom prst="line">
            <a:avLst/>
          </a:prstGeom>
          <a:ln w="28575">
            <a:prstDash val="lgDash"/>
          </a:ln>
        </p:spPr>
        <p:style>
          <a:lnRef idx="1">
            <a:schemeClr val="accent4"/>
          </a:lnRef>
          <a:fillRef idx="0">
            <a:schemeClr val="accent4"/>
          </a:fillRef>
          <a:effectRef idx="0">
            <a:schemeClr val="accent4"/>
          </a:effectRef>
          <a:fontRef idx="minor">
            <a:schemeClr val="tx1"/>
          </a:fontRef>
        </p:style>
      </p:cxnSp>
      <p:grpSp>
        <p:nvGrpSpPr>
          <p:cNvPr id="27" name="Group 26">
            <a:extLst>
              <a:ext uri="{FF2B5EF4-FFF2-40B4-BE49-F238E27FC236}">
                <a16:creationId xmlns:a16="http://schemas.microsoft.com/office/drawing/2014/main" id="{FE6DF2CD-36AA-A0BC-AE24-B4C03B096BF1}"/>
              </a:ext>
            </a:extLst>
          </p:cNvPr>
          <p:cNvGrpSpPr/>
          <p:nvPr/>
        </p:nvGrpSpPr>
        <p:grpSpPr>
          <a:xfrm>
            <a:off x="294070" y="909571"/>
            <a:ext cx="11445000" cy="5758653"/>
            <a:chOff x="436888" y="383579"/>
            <a:chExt cx="11445000" cy="5758653"/>
          </a:xfrm>
        </p:grpSpPr>
        <p:grpSp>
          <p:nvGrpSpPr>
            <p:cNvPr id="25" name="Group 24">
              <a:extLst>
                <a:ext uri="{FF2B5EF4-FFF2-40B4-BE49-F238E27FC236}">
                  <a16:creationId xmlns:a16="http://schemas.microsoft.com/office/drawing/2014/main" id="{33528806-FB65-F612-3C98-355B18D3615B}"/>
                </a:ext>
              </a:extLst>
            </p:cNvPr>
            <p:cNvGrpSpPr/>
            <p:nvPr/>
          </p:nvGrpSpPr>
          <p:grpSpPr>
            <a:xfrm>
              <a:off x="6096000" y="383579"/>
              <a:ext cx="5785888" cy="5725157"/>
              <a:chOff x="9618561" y="950788"/>
              <a:chExt cx="5785888" cy="5725157"/>
            </a:xfrm>
          </p:grpSpPr>
          <p:pic>
            <p:nvPicPr>
              <p:cNvPr id="8" name="Picture 7" descr="A diagram of different types of indicators&#10;&#10;Description automatically generated with medium confidence">
                <a:extLst>
                  <a:ext uri="{FF2B5EF4-FFF2-40B4-BE49-F238E27FC236}">
                    <a16:creationId xmlns:a16="http://schemas.microsoft.com/office/drawing/2014/main" id="{E5CD1D56-1AB4-2C96-0890-367496C90A11}"/>
                  </a:ext>
                </a:extLst>
              </p:cNvPr>
              <p:cNvPicPr>
                <a:picLocks noChangeAspect="1"/>
              </p:cNvPicPr>
              <p:nvPr/>
            </p:nvPicPr>
            <p:blipFill rotWithShape="1">
              <a:blip r:embed="rId7">
                <a:extLst>
                  <a:ext uri="{28A0092B-C50C-407E-A947-70E740481C1C}">
                    <a14:useLocalDpi xmlns:a14="http://schemas.microsoft.com/office/drawing/2010/main" val="0"/>
                  </a:ext>
                </a:extLst>
              </a:blip>
              <a:srcRect l="49711"/>
              <a:stretch/>
            </p:blipFill>
            <p:spPr>
              <a:xfrm>
                <a:off x="9618561" y="950788"/>
                <a:ext cx="5758183" cy="5725157"/>
              </a:xfrm>
              <a:prstGeom prst="rect">
                <a:avLst/>
              </a:prstGeom>
            </p:spPr>
          </p:pic>
          <p:sp>
            <p:nvSpPr>
              <p:cNvPr id="12" name="Rectangle 11">
                <a:extLst>
                  <a:ext uri="{FF2B5EF4-FFF2-40B4-BE49-F238E27FC236}">
                    <a16:creationId xmlns:a16="http://schemas.microsoft.com/office/drawing/2014/main" id="{61240513-3D4B-560E-AC44-6C198EF17AD7}"/>
                  </a:ext>
                </a:extLst>
              </p:cNvPr>
              <p:cNvSpPr/>
              <p:nvPr/>
            </p:nvSpPr>
            <p:spPr>
              <a:xfrm>
                <a:off x="10810120" y="6016998"/>
                <a:ext cx="4594329" cy="159574"/>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24" name="Group 23">
              <a:extLst>
                <a:ext uri="{FF2B5EF4-FFF2-40B4-BE49-F238E27FC236}">
                  <a16:creationId xmlns:a16="http://schemas.microsoft.com/office/drawing/2014/main" id="{13A01CF1-3232-BE82-1DD0-A4D7762F79E1}"/>
                </a:ext>
              </a:extLst>
            </p:cNvPr>
            <p:cNvGrpSpPr/>
            <p:nvPr/>
          </p:nvGrpSpPr>
          <p:grpSpPr>
            <a:xfrm>
              <a:off x="436888" y="417075"/>
              <a:ext cx="5758182" cy="5725157"/>
              <a:chOff x="-3031024" y="-2893889"/>
              <a:chExt cx="5758182" cy="5725157"/>
            </a:xfrm>
          </p:grpSpPr>
          <p:pic>
            <p:nvPicPr>
              <p:cNvPr id="23" name="Picture 22" descr="A diagram of different types of indicators&#10;&#10;Description automatically generated with medium confidence">
                <a:extLst>
                  <a:ext uri="{FF2B5EF4-FFF2-40B4-BE49-F238E27FC236}">
                    <a16:creationId xmlns:a16="http://schemas.microsoft.com/office/drawing/2014/main" id="{1C9AB7CB-6B7B-5970-A26F-1B84B9B06D42}"/>
                  </a:ext>
                </a:extLst>
              </p:cNvPr>
              <p:cNvPicPr>
                <a:picLocks noChangeAspect="1"/>
              </p:cNvPicPr>
              <p:nvPr/>
            </p:nvPicPr>
            <p:blipFill rotWithShape="1">
              <a:blip r:embed="rId7">
                <a:extLst>
                  <a:ext uri="{28A0092B-C50C-407E-A947-70E740481C1C}">
                    <a14:useLocalDpi xmlns:a14="http://schemas.microsoft.com/office/drawing/2010/main" val="0"/>
                  </a:ext>
                </a:extLst>
              </a:blip>
              <a:srcRect r="49711"/>
              <a:stretch/>
            </p:blipFill>
            <p:spPr>
              <a:xfrm>
                <a:off x="-3031024" y="-2893889"/>
                <a:ext cx="5758182" cy="5725157"/>
              </a:xfrm>
              <a:prstGeom prst="rect">
                <a:avLst/>
              </a:prstGeom>
            </p:spPr>
          </p:pic>
          <p:sp>
            <p:nvSpPr>
              <p:cNvPr id="4" name="Rectangle 3">
                <a:extLst>
                  <a:ext uri="{FF2B5EF4-FFF2-40B4-BE49-F238E27FC236}">
                    <a16:creationId xmlns:a16="http://schemas.microsoft.com/office/drawing/2014/main" id="{18295B69-70C6-3574-CC84-79A8F379B41C}"/>
                  </a:ext>
                </a:extLst>
              </p:cNvPr>
              <p:cNvSpPr/>
              <p:nvPr/>
            </p:nvSpPr>
            <p:spPr>
              <a:xfrm>
                <a:off x="-1867171" y="2164427"/>
                <a:ext cx="4353697" cy="177719"/>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sp>
        <p:nvSpPr>
          <p:cNvPr id="16" name="Rectangle 15">
            <a:extLst>
              <a:ext uri="{FF2B5EF4-FFF2-40B4-BE49-F238E27FC236}">
                <a16:creationId xmlns:a16="http://schemas.microsoft.com/office/drawing/2014/main" id="{0CECBD7C-AC31-506E-0B84-D94D247FEC27}"/>
              </a:ext>
            </a:extLst>
          </p:cNvPr>
          <p:cNvSpPr/>
          <p:nvPr/>
        </p:nvSpPr>
        <p:spPr>
          <a:xfrm>
            <a:off x="124867" y="110665"/>
            <a:ext cx="11947845" cy="1206399"/>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Spring metabolism recovered alongside or quicker than stage. </a:t>
            </a:r>
            <a:r>
              <a:rPr lang="en-US" sz="2400" dirty="0">
                <a:solidFill>
                  <a:schemeClr val="tx1"/>
                </a:solidFill>
              </a:rPr>
              <a:t>ER recovered more quickly in more disturbed springs, and GPP took longer to recover with increasing stage.</a:t>
            </a:r>
          </a:p>
          <a:p>
            <a:pPr algn="ctr"/>
            <a:r>
              <a:rPr lang="en-US" i="1" dirty="0">
                <a:solidFill>
                  <a:schemeClr val="tx1"/>
                </a:solidFill>
              </a:rPr>
              <a:t>H2. Flood magnitude will be positively correlated with metabolic recovery time.</a:t>
            </a:r>
          </a:p>
        </p:txBody>
      </p:sp>
    </p:spTree>
    <p:extLst>
      <p:ext uri="{BB962C8B-B14F-4D97-AF65-F5344CB8AC3E}">
        <p14:creationId xmlns:p14="http://schemas.microsoft.com/office/powerpoint/2010/main" val="26943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57FF67-4458-15A0-5B24-53207407948B}"/>
              </a:ext>
            </a:extLst>
          </p:cNvPr>
          <p:cNvPicPr>
            <a:picLocks noChangeAspect="1"/>
          </p:cNvPicPr>
          <p:nvPr/>
        </p:nvPicPr>
        <p:blipFill>
          <a:blip r:embed="rId4"/>
          <a:stretch>
            <a:fillRect/>
          </a:stretch>
        </p:blipFill>
        <p:spPr>
          <a:xfrm>
            <a:off x="4984979" y="6298324"/>
            <a:ext cx="2462569" cy="559676"/>
          </a:xfrm>
          <a:prstGeom prst="rect">
            <a:avLst/>
          </a:prstGeom>
        </p:spPr>
      </p:pic>
      <p:pic>
        <p:nvPicPr>
          <p:cNvPr id="7" name="Picture 6" descr="A diagram of different types of data&#10;&#10;Description automatically generated with medium confidence">
            <a:extLst>
              <a:ext uri="{FF2B5EF4-FFF2-40B4-BE49-F238E27FC236}">
                <a16:creationId xmlns:a16="http://schemas.microsoft.com/office/drawing/2014/main" id="{5CFD9073-6180-D4F1-3CE7-F3CF2F163205}"/>
              </a:ext>
            </a:extLst>
          </p:cNvPr>
          <p:cNvPicPr>
            <a:picLocks noChangeAspect="1"/>
          </p:cNvPicPr>
          <p:nvPr/>
        </p:nvPicPr>
        <p:blipFill rotWithShape="1">
          <a:blip r:embed="rId5">
            <a:extLst>
              <a:ext uri="{28A0092B-C50C-407E-A947-70E740481C1C}">
                <a14:useLocalDpi xmlns:a14="http://schemas.microsoft.com/office/drawing/2010/main" val="0"/>
              </a:ext>
            </a:extLst>
          </a:blip>
          <a:srcRect b="15816"/>
          <a:stretch/>
        </p:blipFill>
        <p:spPr>
          <a:xfrm>
            <a:off x="0" y="1537613"/>
            <a:ext cx="12192000" cy="4276557"/>
          </a:xfrm>
          <a:prstGeom prst="rect">
            <a:avLst/>
          </a:prstGeom>
        </p:spPr>
      </p:pic>
      <p:sp>
        <p:nvSpPr>
          <p:cNvPr id="9" name="Rectangle 8">
            <a:extLst>
              <a:ext uri="{FF2B5EF4-FFF2-40B4-BE49-F238E27FC236}">
                <a16:creationId xmlns:a16="http://schemas.microsoft.com/office/drawing/2014/main" id="{ACADC801-8D1A-E411-A934-72A2E5091BB0}"/>
              </a:ext>
            </a:extLst>
          </p:cNvPr>
          <p:cNvSpPr/>
          <p:nvPr/>
        </p:nvSpPr>
        <p:spPr>
          <a:xfrm>
            <a:off x="1231774" y="5814171"/>
            <a:ext cx="3997952" cy="288757"/>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ectangle 9">
            <a:extLst>
              <a:ext uri="{FF2B5EF4-FFF2-40B4-BE49-F238E27FC236}">
                <a16:creationId xmlns:a16="http://schemas.microsoft.com/office/drawing/2014/main" id="{6490646B-5797-316D-FFF6-01C8B2637717}"/>
              </a:ext>
            </a:extLst>
          </p:cNvPr>
          <p:cNvSpPr/>
          <p:nvPr/>
        </p:nvSpPr>
        <p:spPr>
          <a:xfrm>
            <a:off x="7304674" y="5814170"/>
            <a:ext cx="3997951" cy="288757"/>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Rectangle 1">
            <a:extLst>
              <a:ext uri="{FF2B5EF4-FFF2-40B4-BE49-F238E27FC236}">
                <a16:creationId xmlns:a16="http://schemas.microsoft.com/office/drawing/2014/main" id="{9D537986-D363-ACF6-84A3-73CCDD5BCB82}"/>
              </a:ext>
            </a:extLst>
          </p:cNvPr>
          <p:cNvSpPr/>
          <p:nvPr/>
        </p:nvSpPr>
        <p:spPr>
          <a:xfrm>
            <a:off x="195346" y="138619"/>
            <a:ext cx="11801307" cy="1156917"/>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Less disturbed spring-runs had more stable metabolic regimes than more disturbed spring-runs.</a:t>
            </a:r>
          </a:p>
          <a:p>
            <a:pPr algn="ctr"/>
            <a:r>
              <a:rPr lang="en-US" i="1" dirty="0">
                <a:solidFill>
                  <a:schemeClr val="tx1"/>
                </a:solidFill>
              </a:rPr>
              <a:t>H3. Frequently disturbed springs will have less stable metabolic regimes than rarely disturbed springs.</a:t>
            </a:r>
            <a:endParaRPr lang="en-US" dirty="0">
              <a:solidFill>
                <a:schemeClr val="tx1"/>
              </a:solidFill>
            </a:endParaRPr>
          </a:p>
        </p:txBody>
      </p:sp>
      <p:cxnSp>
        <p:nvCxnSpPr>
          <p:cNvPr id="12" name="Straight Connector 11">
            <a:extLst>
              <a:ext uri="{FF2B5EF4-FFF2-40B4-BE49-F238E27FC236}">
                <a16:creationId xmlns:a16="http://schemas.microsoft.com/office/drawing/2014/main" id="{C3B96C49-ED63-A9BA-91C3-5C714BD5B7D2}"/>
              </a:ext>
            </a:extLst>
          </p:cNvPr>
          <p:cNvCxnSpPr>
            <a:cxnSpLocks/>
          </p:cNvCxnSpPr>
          <p:nvPr/>
        </p:nvCxnSpPr>
        <p:spPr>
          <a:xfrm flipH="1">
            <a:off x="1231773" y="2685960"/>
            <a:ext cx="3997953" cy="0"/>
          </a:xfrm>
          <a:prstGeom prst="line">
            <a:avLst/>
          </a:prstGeom>
          <a:ln w="571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029D5-C840-228E-B624-90156C1FBDD7}"/>
              </a:ext>
            </a:extLst>
          </p:cNvPr>
          <p:cNvCxnSpPr>
            <a:cxnSpLocks/>
          </p:cNvCxnSpPr>
          <p:nvPr/>
        </p:nvCxnSpPr>
        <p:spPr>
          <a:xfrm flipH="1">
            <a:off x="1231773" y="4458612"/>
            <a:ext cx="3997952" cy="0"/>
          </a:xfrm>
          <a:prstGeom prst="line">
            <a:avLst/>
          </a:prstGeom>
          <a:ln w="571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7A781B-A8DD-EC2B-A341-F80510049FD8}"/>
              </a:ext>
            </a:extLst>
          </p:cNvPr>
          <p:cNvCxnSpPr>
            <a:cxnSpLocks/>
          </p:cNvCxnSpPr>
          <p:nvPr/>
        </p:nvCxnSpPr>
        <p:spPr>
          <a:xfrm flipH="1">
            <a:off x="7271625" y="4006926"/>
            <a:ext cx="3997952" cy="0"/>
          </a:xfrm>
          <a:prstGeom prst="line">
            <a:avLst/>
          </a:prstGeom>
          <a:ln w="571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2F2D98-3BA2-E48A-C785-FD2691D31746}"/>
              </a:ext>
            </a:extLst>
          </p:cNvPr>
          <p:cNvCxnSpPr>
            <a:cxnSpLocks/>
          </p:cNvCxnSpPr>
          <p:nvPr/>
        </p:nvCxnSpPr>
        <p:spPr>
          <a:xfrm flipH="1">
            <a:off x="7271625" y="2902527"/>
            <a:ext cx="3997952" cy="0"/>
          </a:xfrm>
          <a:prstGeom prst="line">
            <a:avLst/>
          </a:prstGeom>
          <a:ln w="571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3DD7C19-B591-6517-378E-75DB85E4D6EC}"/>
              </a:ext>
            </a:extLst>
          </p:cNvPr>
          <p:cNvCxnSpPr>
            <a:cxnSpLocks/>
          </p:cNvCxnSpPr>
          <p:nvPr/>
        </p:nvCxnSpPr>
        <p:spPr>
          <a:xfrm>
            <a:off x="1541721" y="2562473"/>
            <a:ext cx="3443258" cy="1701186"/>
          </a:xfrm>
          <a:prstGeom prst="line">
            <a:avLst/>
          </a:prstGeom>
          <a:ln w="5715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9E1972C-8189-B71D-0B5A-465414FEB68F}"/>
              </a:ext>
            </a:extLst>
          </p:cNvPr>
          <p:cNvCxnSpPr>
            <a:cxnSpLocks/>
          </p:cNvCxnSpPr>
          <p:nvPr/>
        </p:nvCxnSpPr>
        <p:spPr>
          <a:xfrm>
            <a:off x="7602279" y="2850712"/>
            <a:ext cx="3329304" cy="1749493"/>
          </a:xfrm>
          <a:prstGeom prst="line">
            <a:avLst/>
          </a:prstGeom>
          <a:ln w="5715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3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819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1ADEEE-969D-70CC-5370-01D18222F562}"/>
              </a:ext>
            </a:extLst>
          </p:cNvPr>
          <p:cNvSpPr txBox="1">
            <a:spLocks/>
          </p:cNvSpPr>
          <p:nvPr/>
        </p:nvSpPr>
        <p:spPr>
          <a:xfrm>
            <a:off x="10394067" y="5739831"/>
            <a:ext cx="1619250" cy="1015663"/>
          </a:xfrm>
          <a:prstGeom prst="rect">
            <a:avLst/>
          </a:prstGeom>
          <a:solidFill>
            <a:srgbClr val="FFFFFF"/>
          </a:solidFill>
        </p:spPr>
        <p:txBody>
          <a:bodyPr wrap="square" rtlCol="0">
            <a:spAutoFit/>
          </a:bodyPr>
          <a:lstStyle/>
          <a:p>
            <a:pPr algn="r"/>
            <a:r>
              <a:rPr lang="en-US" sz="1200" i="1" dirty="0">
                <a:solidFill>
                  <a:schemeClr val="tx2">
                    <a:lumMod val="75000"/>
                  </a:schemeClr>
                </a:solidFill>
                <a:latin typeface="+mj-lt"/>
                <a:cs typeface="Segoe UI" panose="020B0502040204020203" pitchFamily="34" charset="0"/>
              </a:rPr>
              <a:t>Bernhardt et al. 2018; </a:t>
            </a:r>
            <a:r>
              <a:rPr lang="en-US" sz="1200" i="1" dirty="0" err="1">
                <a:solidFill>
                  <a:schemeClr val="tx2">
                    <a:lumMod val="75000"/>
                  </a:schemeClr>
                </a:solidFill>
                <a:latin typeface="+mj-lt"/>
                <a:cs typeface="Segoe UI" panose="020B0502040204020203" pitchFamily="34" charset="0"/>
              </a:rPr>
              <a:t>Mullholand</a:t>
            </a:r>
            <a:r>
              <a:rPr lang="en-US" sz="1200" i="1" dirty="0">
                <a:solidFill>
                  <a:schemeClr val="tx2">
                    <a:lumMod val="75000"/>
                  </a:schemeClr>
                </a:solidFill>
                <a:latin typeface="+mj-lt"/>
                <a:cs typeface="Segoe UI" panose="020B0502040204020203" pitchFamily="34" charset="0"/>
              </a:rPr>
              <a:t> et al. 2001; Hensley et al. 2017; </a:t>
            </a:r>
            <a:r>
              <a:rPr lang="en-US" sz="1200" i="1" dirty="0" err="1">
                <a:solidFill>
                  <a:schemeClr val="tx2">
                    <a:lumMod val="75000"/>
                  </a:schemeClr>
                </a:solidFill>
                <a:latin typeface="+mj-lt"/>
                <a:cs typeface="Segoe UI" panose="020B0502040204020203" pitchFamily="34" charset="0"/>
              </a:rPr>
              <a:t>Uehlinger</a:t>
            </a:r>
            <a:r>
              <a:rPr lang="en-US" sz="1200" i="1" dirty="0">
                <a:solidFill>
                  <a:schemeClr val="tx2">
                    <a:lumMod val="75000"/>
                  </a:schemeClr>
                </a:solidFill>
                <a:latin typeface="+mj-lt"/>
                <a:cs typeface="Segoe UI" panose="020B0502040204020203" pitchFamily="34" charset="0"/>
              </a:rPr>
              <a:t> et al. 2000; </a:t>
            </a:r>
            <a:r>
              <a:rPr lang="en-US" sz="1200" i="1" dirty="0" err="1">
                <a:solidFill>
                  <a:schemeClr val="tx2">
                    <a:lumMod val="75000"/>
                  </a:schemeClr>
                </a:solidFill>
                <a:latin typeface="+mj-lt"/>
                <a:cs typeface="Segoe UI" panose="020B0502040204020203" pitchFamily="34" charset="0"/>
              </a:rPr>
              <a:t>Donsky</a:t>
            </a:r>
            <a:r>
              <a:rPr lang="en-US" sz="1200" i="1" dirty="0">
                <a:solidFill>
                  <a:schemeClr val="tx2">
                    <a:lumMod val="75000"/>
                  </a:schemeClr>
                </a:solidFill>
                <a:latin typeface="+mj-lt"/>
                <a:cs typeface="Segoe UI" panose="020B0502040204020203" pitchFamily="34" charset="0"/>
              </a:rPr>
              <a:t> 2023</a:t>
            </a:r>
            <a:endParaRPr lang="en-US" sz="1200" i="1" dirty="0">
              <a:solidFill>
                <a:schemeClr val="tx2">
                  <a:lumMod val="75000"/>
                </a:schemeClr>
              </a:solidFill>
              <a:latin typeface="+mj-lt"/>
            </a:endParaRPr>
          </a:p>
        </p:txBody>
      </p:sp>
      <p:grpSp>
        <p:nvGrpSpPr>
          <p:cNvPr id="13" name="Group 12">
            <a:extLst>
              <a:ext uri="{FF2B5EF4-FFF2-40B4-BE49-F238E27FC236}">
                <a16:creationId xmlns:a16="http://schemas.microsoft.com/office/drawing/2014/main" id="{CFC7BFCF-DDB2-9F8F-5651-D27C090E8B70}"/>
              </a:ext>
            </a:extLst>
          </p:cNvPr>
          <p:cNvGrpSpPr/>
          <p:nvPr/>
        </p:nvGrpSpPr>
        <p:grpSpPr>
          <a:xfrm>
            <a:off x="163731" y="610337"/>
            <a:ext cx="5409801" cy="5824407"/>
            <a:chOff x="6429270" y="557275"/>
            <a:chExt cx="5409801" cy="5824407"/>
          </a:xfrm>
        </p:grpSpPr>
        <p:sp>
          <p:nvSpPr>
            <p:cNvPr id="8" name="Rectangle 7">
              <a:extLst>
                <a:ext uri="{FF2B5EF4-FFF2-40B4-BE49-F238E27FC236}">
                  <a16:creationId xmlns:a16="http://schemas.microsoft.com/office/drawing/2014/main" id="{0A715B67-E2B6-9F36-0D7C-E49C020976B1}"/>
                </a:ext>
              </a:extLst>
            </p:cNvPr>
            <p:cNvSpPr>
              <a:spLocks/>
            </p:cNvSpPr>
            <p:nvPr/>
          </p:nvSpPr>
          <p:spPr>
            <a:xfrm>
              <a:off x="6429270" y="557275"/>
              <a:ext cx="5409801" cy="1363636"/>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800" i="1" dirty="0">
                  <a:solidFill>
                    <a:schemeClr val="tx1"/>
                  </a:solidFill>
                </a:rPr>
                <a:t>H1. Spring-run productivity will decline during floods, despite the absence of bed scour</a:t>
              </a:r>
              <a:endParaRPr lang="en-US" sz="2800" b="1" dirty="0">
                <a:solidFill>
                  <a:schemeClr val="tx1"/>
                </a:solidFill>
              </a:endParaRPr>
            </a:p>
          </p:txBody>
        </p:sp>
        <p:pic>
          <p:nvPicPr>
            <p:cNvPr id="2" name="Picture 1" descr="A graph of different colored squares&#10;&#10;Description automatically generated with medium confidence">
              <a:extLst>
                <a:ext uri="{FF2B5EF4-FFF2-40B4-BE49-F238E27FC236}">
                  <a16:creationId xmlns:a16="http://schemas.microsoft.com/office/drawing/2014/main" id="{CAF483FF-61B9-5421-7361-3628E18DA95D}"/>
                </a:ext>
              </a:extLst>
            </p:cNvPr>
            <p:cNvPicPr>
              <a:picLocks noChangeAspect="1"/>
            </p:cNvPicPr>
            <p:nvPr/>
          </p:nvPicPr>
          <p:blipFill rotWithShape="1">
            <a:blip r:embed="rId3">
              <a:extLst>
                <a:ext uri="{28A0092B-C50C-407E-A947-70E740481C1C}">
                  <a14:useLocalDpi xmlns:a14="http://schemas.microsoft.com/office/drawing/2010/main" val="0"/>
                </a:ext>
              </a:extLst>
            </a:blip>
            <a:srcRect l="50180"/>
            <a:stretch/>
          </p:blipFill>
          <p:spPr>
            <a:xfrm>
              <a:off x="7609148" y="2093169"/>
              <a:ext cx="3026766" cy="4288513"/>
            </a:xfrm>
            <a:prstGeom prst="rect">
              <a:avLst/>
            </a:prstGeom>
          </p:spPr>
        </p:pic>
      </p:grpSp>
      <p:grpSp>
        <p:nvGrpSpPr>
          <p:cNvPr id="15" name="Group 14">
            <a:extLst>
              <a:ext uri="{FF2B5EF4-FFF2-40B4-BE49-F238E27FC236}">
                <a16:creationId xmlns:a16="http://schemas.microsoft.com/office/drawing/2014/main" id="{5C9E93C1-3C4E-88B6-B9BF-E72A46279266}"/>
              </a:ext>
            </a:extLst>
          </p:cNvPr>
          <p:cNvGrpSpPr/>
          <p:nvPr/>
        </p:nvGrpSpPr>
        <p:grpSpPr>
          <a:xfrm>
            <a:off x="5750994" y="610337"/>
            <a:ext cx="6060864" cy="4640366"/>
            <a:chOff x="466746" y="557276"/>
            <a:chExt cx="6060864" cy="4640366"/>
          </a:xfrm>
        </p:grpSpPr>
        <p:sp>
          <p:nvSpPr>
            <p:cNvPr id="14" name="Rectangle 13">
              <a:extLst>
                <a:ext uri="{FF2B5EF4-FFF2-40B4-BE49-F238E27FC236}">
                  <a16:creationId xmlns:a16="http://schemas.microsoft.com/office/drawing/2014/main" id="{C65E7CB2-5CAC-98F0-C825-7068BF8AAB35}"/>
                </a:ext>
              </a:extLst>
            </p:cNvPr>
            <p:cNvSpPr>
              <a:spLocks/>
            </p:cNvSpPr>
            <p:nvPr/>
          </p:nvSpPr>
          <p:spPr>
            <a:xfrm>
              <a:off x="810227" y="557276"/>
              <a:ext cx="5526574" cy="1363636"/>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H2a. Flood magnitude will be positively correlated with metabolic recovery time.</a:t>
              </a:r>
            </a:p>
          </p:txBody>
        </p:sp>
        <p:pic>
          <p:nvPicPr>
            <p:cNvPr id="5" name="Picture 4" descr="A diagram of a graph&#10;&#10;Description automatically generated with medium confidence">
              <a:extLst>
                <a:ext uri="{FF2B5EF4-FFF2-40B4-BE49-F238E27FC236}">
                  <a16:creationId xmlns:a16="http://schemas.microsoft.com/office/drawing/2014/main" id="{93A203E5-836A-7BE4-B05F-CA9FDBD89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46" y="2419746"/>
              <a:ext cx="6060864" cy="2777896"/>
            </a:xfrm>
            <a:prstGeom prst="rect">
              <a:avLst/>
            </a:prstGeom>
          </p:spPr>
        </p:pic>
      </p:grpSp>
      <p:grpSp>
        <p:nvGrpSpPr>
          <p:cNvPr id="35" name="Group 34">
            <a:extLst>
              <a:ext uri="{FF2B5EF4-FFF2-40B4-BE49-F238E27FC236}">
                <a16:creationId xmlns:a16="http://schemas.microsoft.com/office/drawing/2014/main" id="{96192B67-EA75-44B7-BE2B-6F425FD58D3F}"/>
              </a:ext>
            </a:extLst>
          </p:cNvPr>
          <p:cNvGrpSpPr/>
          <p:nvPr/>
        </p:nvGrpSpPr>
        <p:grpSpPr>
          <a:xfrm>
            <a:off x="11548740" y="102506"/>
            <a:ext cx="12192001" cy="6858000"/>
            <a:chOff x="-1" y="0"/>
            <a:chExt cx="12192001" cy="6858000"/>
          </a:xfrm>
        </p:grpSpPr>
        <p:sp>
          <p:nvSpPr>
            <p:cNvPr id="33" name="Rectangle 32">
              <a:extLst>
                <a:ext uri="{FF2B5EF4-FFF2-40B4-BE49-F238E27FC236}">
                  <a16:creationId xmlns:a16="http://schemas.microsoft.com/office/drawing/2014/main" id="{6B00773B-9E34-BC59-3EEA-B18ADDBF68BC}"/>
                </a:ext>
              </a:extLst>
            </p:cNvPr>
            <p:cNvSpPr/>
            <p:nvPr/>
          </p:nvSpPr>
          <p:spPr>
            <a:xfrm>
              <a:off x="-1" y="0"/>
              <a:ext cx="12192001" cy="6858000"/>
            </a:xfrm>
            <a:prstGeom prst="rect">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911F128-B7C0-34E0-E4DD-434CA4D2D6E1}"/>
                </a:ext>
              </a:extLst>
            </p:cNvPr>
            <p:cNvGrpSpPr/>
            <p:nvPr/>
          </p:nvGrpSpPr>
          <p:grpSpPr>
            <a:xfrm>
              <a:off x="758812" y="1883668"/>
              <a:ext cx="10671325" cy="4648656"/>
              <a:chOff x="-11569875" y="1939534"/>
              <a:chExt cx="10671325" cy="4648656"/>
            </a:xfrm>
          </p:grpSpPr>
          <p:pic>
            <p:nvPicPr>
              <p:cNvPr id="3" name="Picture 2" descr="A canoe in a swamp&#10;&#10;Description automatically generated">
                <a:extLst>
                  <a:ext uri="{FF2B5EF4-FFF2-40B4-BE49-F238E27FC236}">
                    <a16:creationId xmlns:a16="http://schemas.microsoft.com/office/drawing/2014/main" id="{A8A1E20F-C65C-C7B0-FC24-D34F912F9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69875" y="1976778"/>
                <a:ext cx="6148549" cy="4611412"/>
              </a:xfrm>
              <a:prstGeom prst="rect">
                <a:avLst/>
              </a:prstGeom>
            </p:spPr>
          </p:pic>
          <p:pic>
            <p:nvPicPr>
              <p:cNvPr id="30" name="Picture 29" descr="A canoe in a swamp&#10;&#10;Description automatically generated">
                <a:extLst>
                  <a:ext uri="{FF2B5EF4-FFF2-40B4-BE49-F238E27FC236}">
                    <a16:creationId xmlns:a16="http://schemas.microsoft.com/office/drawing/2014/main" id="{D131318D-5101-05E9-D3A6-BE26D993A2BA}"/>
                  </a:ext>
                </a:extLst>
              </p:cNvPr>
              <p:cNvPicPr>
                <a:picLocks noChangeAspect="1"/>
              </p:cNvPicPr>
              <p:nvPr/>
            </p:nvPicPr>
            <p:blipFill rotWithShape="1">
              <a:blip r:embed="rId6">
                <a:extLst>
                  <a:ext uri="{28A0092B-C50C-407E-A947-70E740481C1C}">
                    <a14:useLocalDpi xmlns:a14="http://schemas.microsoft.com/office/drawing/2010/main" val="0"/>
                  </a:ext>
                </a:extLst>
              </a:blip>
              <a:srcRect b="16098"/>
              <a:stretch/>
            </p:blipFill>
            <p:spPr>
              <a:xfrm>
                <a:off x="-5020695" y="1939534"/>
                <a:ext cx="4122145" cy="4611412"/>
              </a:xfrm>
              <a:prstGeom prst="rect">
                <a:avLst/>
              </a:prstGeom>
            </p:spPr>
          </p:pic>
        </p:grpSp>
        <p:sp>
          <p:nvSpPr>
            <p:cNvPr id="31" name="TextBox 30">
              <a:extLst>
                <a:ext uri="{FF2B5EF4-FFF2-40B4-BE49-F238E27FC236}">
                  <a16:creationId xmlns:a16="http://schemas.microsoft.com/office/drawing/2014/main" id="{19CDC1D8-101E-2A55-40B1-A024A7347336}"/>
                </a:ext>
              </a:extLst>
            </p:cNvPr>
            <p:cNvSpPr txBox="1"/>
            <p:nvPr/>
          </p:nvSpPr>
          <p:spPr>
            <a:xfrm>
              <a:off x="1508724" y="425007"/>
              <a:ext cx="9473184" cy="1200329"/>
            </a:xfrm>
            <a:prstGeom prst="rect">
              <a:avLst/>
            </a:prstGeom>
            <a:solidFill>
              <a:schemeClr val="bg1"/>
            </a:solidFill>
          </p:spPr>
          <p:txBody>
            <a:bodyPr wrap="square" rtlCol="0">
              <a:spAutoFit/>
            </a:bodyPr>
            <a:lstStyle/>
            <a:p>
              <a:pPr algn="ctr"/>
              <a:r>
                <a:rPr lang="en-US" sz="3600" dirty="0">
                  <a:latin typeface="+mj-lt"/>
                </a:rPr>
                <a:t>Indicating light availability is a major factor in spring-metabolism</a:t>
              </a:r>
            </a:p>
          </p:txBody>
        </p:sp>
      </p:grpSp>
    </p:spTree>
    <p:extLst>
      <p:ext uri="{BB962C8B-B14F-4D97-AF65-F5344CB8AC3E}">
        <p14:creationId xmlns:p14="http://schemas.microsoft.com/office/powerpoint/2010/main" val="19561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9C32BBB6-2292-C6C0-E21F-7CF0B545B05E}"/>
              </a:ext>
            </a:extLst>
          </p:cNvPr>
          <p:cNvSpPr txBox="1">
            <a:spLocks/>
          </p:cNvSpPr>
          <p:nvPr/>
        </p:nvSpPr>
        <p:spPr>
          <a:xfrm>
            <a:off x="145173" y="-175844"/>
            <a:ext cx="120382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Metabolic Regime: the productivity of an ecosystem over a study period.  </a:t>
            </a:r>
          </a:p>
        </p:txBody>
      </p:sp>
      <p:pic>
        <p:nvPicPr>
          <p:cNvPr id="6" name="Picture 5">
            <a:extLst>
              <a:ext uri="{FF2B5EF4-FFF2-40B4-BE49-F238E27FC236}">
                <a16:creationId xmlns:a16="http://schemas.microsoft.com/office/drawing/2014/main" id="{D52ABA05-6366-8759-3566-8EC0C1CD1F7E}"/>
              </a:ext>
            </a:extLst>
          </p:cNvPr>
          <p:cNvPicPr>
            <a:picLocks noChangeAspect="1"/>
          </p:cNvPicPr>
          <p:nvPr/>
        </p:nvPicPr>
        <p:blipFill rotWithShape="1">
          <a:blip r:embed="rId4"/>
          <a:srcRect t="1836"/>
          <a:stretch/>
        </p:blipFill>
        <p:spPr>
          <a:xfrm>
            <a:off x="2322424" y="1842266"/>
            <a:ext cx="7321311" cy="5015734"/>
          </a:xfrm>
          <a:prstGeom prst="rect">
            <a:avLst/>
          </a:prstGeom>
        </p:spPr>
      </p:pic>
      <p:sp>
        <p:nvSpPr>
          <p:cNvPr id="7" name="Title 1">
            <a:extLst>
              <a:ext uri="{FF2B5EF4-FFF2-40B4-BE49-F238E27FC236}">
                <a16:creationId xmlns:a16="http://schemas.microsoft.com/office/drawing/2014/main" id="{99745596-6D77-433E-A607-6A88EC28EADF}"/>
              </a:ext>
            </a:extLst>
          </p:cNvPr>
          <p:cNvSpPr txBox="1">
            <a:spLocks/>
          </p:cNvSpPr>
          <p:nvPr/>
        </p:nvSpPr>
        <p:spPr>
          <a:xfrm>
            <a:off x="71905" y="564104"/>
            <a:ext cx="12038255"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Stream metabolism: the energy flow through out an ecosystem via</a:t>
            </a:r>
            <a:r>
              <a:rPr lang="en-US" sz="2800" b="1" dirty="0">
                <a:solidFill>
                  <a:srgbClr val="005900"/>
                </a:solidFill>
              </a:rPr>
              <a:t> gross primary</a:t>
            </a:r>
          </a:p>
          <a:p>
            <a:pPr algn="ctr"/>
            <a:r>
              <a:rPr lang="en-US" sz="2800" b="1" dirty="0">
                <a:solidFill>
                  <a:srgbClr val="005900"/>
                </a:solidFill>
              </a:rPr>
              <a:t>Productivity (GPP) </a:t>
            </a:r>
            <a:r>
              <a:rPr lang="en-US" sz="2800" b="1" dirty="0"/>
              <a:t>and </a:t>
            </a:r>
            <a:r>
              <a:rPr lang="en-US" sz="2800" b="1" dirty="0">
                <a:solidFill>
                  <a:srgbClr val="C00000"/>
                </a:solidFill>
              </a:rPr>
              <a:t>ecosystem  respiration (ER). </a:t>
            </a:r>
            <a:endParaRPr lang="en-US" sz="2800" b="1" dirty="0"/>
          </a:p>
        </p:txBody>
      </p:sp>
      <p:sp>
        <p:nvSpPr>
          <p:cNvPr id="8" name="Rectangle 7">
            <a:extLst>
              <a:ext uri="{FF2B5EF4-FFF2-40B4-BE49-F238E27FC236}">
                <a16:creationId xmlns:a16="http://schemas.microsoft.com/office/drawing/2014/main" id="{7D770397-DDE2-6F13-B87C-639E5E1FA9C4}"/>
              </a:ext>
            </a:extLst>
          </p:cNvPr>
          <p:cNvSpPr/>
          <p:nvPr/>
        </p:nvSpPr>
        <p:spPr>
          <a:xfrm>
            <a:off x="3991429" y="3091692"/>
            <a:ext cx="972457" cy="939760"/>
          </a:xfrm>
          <a:prstGeom prst="rect">
            <a:avLst/>
          </a:prstGeom>
          <a:noFill/>
          <a:ln w="57150">
            <a:solidFill>
              <a:srgbClr val="005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F0F316-43D7-5D66-C3B1-3C0D418095D8}"/>
              </a:ext>
            </a:extLst>
          </p:cNvPr>
          <p:cNvSpPr/>
          <p:nvPr/>
        </p:nvSpPr>
        <p:spPr>
          <a:xfrm>
            <a:off x="6903780" y="5412979"/>
            <a:ext cx="1164190" cy="108325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E388CB6-9523-3DE7-4B1E-7906F07EE8DC}"/>
              </a:ext>
            </a:extLst>
          </p:cNvPr>
          <p:cNvSpPr txBox="1">
            <a:spLocks/>
          </p:cNvSpPr>
          <p:nvPr/>
        </p:nvSpPr>
        <p:spPr>
          <a:xfrm>
            <a:off x="145173" y="3657193"/>
            <a:ext cx="2986768" cy="1719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5900"/>
                </a:solidFill>
              </a:rPr>
              <a:t>Gross Primary Productivity (GPP): </a:t>
            </a:r>
            <a:r>
              <a:rPr lang="en-US" sz="2400" dirty="0"/>
              <a:t>total photosynthesis; </a:t>
            </a:r>
            <a:r>
              <a:rPr lang="en-US" sz="2400" b="1" dirty="0"/>
              <a:t>producing oxygen</a:t>
            </a:r>
            <a:r>
              <a:rPr lang="en-US" sz="1800" b="1" dirty="0"/>
              <a:t>.</a:t>
            </a:r>
            <a:endParaRPr lang="en-US" sz="1800" dirty="0"/>
          </a:p>
        </p:txBody>
      </p:sp>
      <p:sp>
        <p:nvSpPr>
          <p:cNvPr id="11" name="Title 1">
            <a:extLst>
              <a:ext uri="{FF2B5EF4-FFF2-40B4-BE49-F238E27FC236}">
                <a16:creationId xmlns:a16="http://schemas.microsoft.com/office/drawing/2014/main" id="{A48E2DE1-AC6F-A499-1F91-A5667AA9BAEB}"/>
              </a:ext>
            </a:extLst>
          </p:cNvPr>
          <p:cNvSpPr txBox="1">
            <a:spLocks/>
          </p:cNvSpPr>
          <p:nvPr/>
        </p:nvSpPr>
        <p:spPr>
          <a:xfrm>
            <a:off x="81840" y="5287810"/>
            <a:ext cx="4187174" cy="1083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b="1" dirty="0">
              <a:solidFill>
                <a:srgbClr val="C00000"/>
              </a:solidFill>
            </a:endParaRPr>
          </a:p>
          <a:p>
            <a:pPr algn="ctr"/>
            <a:r>
              <a:rPr lang="en-US" sz="2400" b="1" dirty="0">
                <a:solidFill>
                  <a:srgbClr val="C00000"/>
                </a:solidFill>
              </a:rPr>
              <a:t>Ecosystem Respiration (ER): </a:t>
            </a:r>
            <a:r>
              <a:rPr lang="en-US" sz="2400" dirty="0"/>
              <a:t>total respiration; </a:t>
            </a:r>
            <a:r>
              <a:rPr lang="en-US" sz="2400" b="1" dirty="0"/>
              <a:t>consuming oxygen</a:t>
            </a:r>
            <a:r>
              <a:rPr lang="en-US" sz="2400" dirty="0"/>
              <a:t>.</a:t>
            </a:r>
          </a:p>
          <a:p>
            <a:pPr algn="ctr"/>
            <a:endParaRPr lang="en-US" sz="2400" dirty="0"/>
          </a:p>
        </p:txBody>
      </p:sp>
      <p:sp>
        <p:nvSpPr>
          <p:cNvPr id="12" name="Title 1">
            <a:extLst>
              <a:ext uri="{FF2B5EF4-FFF2-40B4-BE49-F238E27FC236}">
                <a16:creationId xmlns:a16="http://schemas.microsoft.com/office/drawing/2014/main" id="{C3F200F2-172B-991E-5705-6BBFDDA67798}"/>
              </a:ext>
            </a:extLst>
          </p:cNvPr>
          <p:cNvSpPr txBox="1">
            <a:spLocks/>
          </p:cNvSpPr>
          <p:nvPr/>
        </p:nvSpPr>
        <p:spPr>
          <a:xfrm>
            <a:off x="9209665" y="4206872"/>
            <a:ext cx="2674654" cy="1325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00FF"/>
                </a:solidFill>
              </a:rPr>
              <a:t>Net Ecosystem Productivity (NEP) </a:t>
            </a:r>
            <a:r>
              <a:rPr lang="en-US" sz="2400" dirty="0"/>
              <a:t>= GPP-ER</a:t>
            </a:r>
          </a:p>
          <a:p>
            <a:pPr algn="ctr"/>
            <a:endParaRPr lang="en-US" sz="2400" dirty="0"/>
          </a:p>
        </p:txBody>
      </p:sp>
      <p:sp>
        <p:nvSpPr>
          <p:cNvPr id="13" name="Title 1">
            <a:extLst>
              <a:ext uri="{FF2B5EF4-FFF2-40B4-BE49-F238E27FC236}">
                <a16:creationId xmlns:a16="http://schemas.microsoft.com/office/drawing/2014/main" id="{51475DF5-4B6B-2787-76D0-68BEA13556FB}"/>
              </a:ext>
            </a:extLst>
          </p:cNvPr>
          <p:cNvSpPr txBox="1">
            <a:spLocks/>
          </p:cNvSpPr>
          <p:nvPr/>
        </p:nvSpPr>
        <p:spPr>
          <a:xfrm>
            <a:off x="8293810" y="5760720"/>
            <a:ext cx="3816350" cy="1325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t>Primary Production of Flowing Waters </a:t>
            </a:r>
            <a:r>
              <a:rPr lang="en-US" sz="2400" b="1" dirty="0"/>
              <a:t>(1956), HT </a:t>
            </a:r>
            <a:r>
              <a:rPr lang="en-US" sz="2400" b="1" dirty="0" err="1"/>
              <a:t>Odum</a:t>
            </a:r>
            <a:r>
              <a:rPr lang="en-US" sz="2400" b="1" dirty="0"/>
              <a:t> </a:t>
            </a:r>
            <a:endParaRPr lang="en-US" sz="2400" dirty="0"/>
          </a:p>
          <a:p>
            <a:pPr algn="ctr"/>
            <a:endParaRPr lang="en-US" sz="2400" dirty="0"/>
          </a:p>
        </p:txBody>
      </p:sp>
      <p:grpSp>
        <p:nvGrpSpPr>
          <p:cNvPr id="20" name="Group 19">
            <a:extLst>
              <a:ext uri="{FF2B5EF4-FFF2-40B4-BE49-F238E27FC236}">
                <a16:creationId xmlns:a16="http://schemas.microsoft.com/office/drawing/2014/main" id="{96145FCC-D1D3-6781-BA89-403825E1519E}"/>
              </a:ext>
            </a:extLst>
          </p:cNvPr>
          <p:cNvGrpSpPr/>
          <p:nvPr/>
        </p:nvGrpSpPr>
        <p:grpSpPr>
          <a:xfrm>
            <a:off x="12246761" y="-2340971"/>
            <a:ext cx="12192000" cy="6858000"/>
            <a:chOff x="-8572" y="0"/>
            <a:chExt cx="12192000" cy="6858000"/>
          </a:xfrm>
        </p:grpSpPr>
        <p:grpSp>
          <p:nvGrpSpPr>
            <p:cNvPr id="25" name="Group 24">
              <a:extLst>
                <a:ext uri="{FF2B5EF4-FFF2-40B4-BE49-F238E27FC236}">
                  <a16:creationId xmlns:a16="http://schemas.microsoft.com/office/drawing/2014/main" id="{337D9007-296A-FD07-8AE8-7B7DD42A99A2}"/>
                </a:ext>
              </a:extLst>
            </p:cNvPr>
            <p:cNvGrpSpPr/>
            <p:nvPr/>
          </p:nvGrpSpPr>
          <p:grpSpPr>
            <a:xfrm>
              <a:off x="-8572" y="0"/>
              <a:ext cx="12192000" cy="6858000"/>
              <a:chOff x="8572" y="26219"/>
              <a:chExt cx="12192000" cy="6858000"/>
            </a:xfrm>
          </p:grpSpPr>
          <p:sp>
            <p:nvSpPr>
              <p:cNvPr id="16" name="Rectangle 15">
                <a:extLst>
                  <a:ext uri="{FF2B5EF4-FFF2-40B4-BE49-F238E27FC236}">
                    <a16:creationId xmlns:a16="http://schemas.microsoft.com/office/drawing/2014/main" id="{D83EBACE-6AF0-BE86-2CAE-CF1E3FDE9211}"/>
                  </a:ext>
                </a:extLst>
              </p:cNvPr>
              <p:cNvSpPr>
                <a:spLocks/>
              </p:cNvSpPr>
              <p:nvPr/>
            </p:nvSpPr>
            <p:spPr>
              <a:xfrm>
                <a:off x="8572" y="26219"/>
                <a:ext cx="12192000" cy="6858000"/>
              </a:xfrm>
              <a:prstGeom prst="rect">
                <a:avLst/>
              </a:prstGeom>
              <a:solidFill>
                <a:schemeClr val="bg1">
                  <a:alpha val="7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7AAABA70-6106-657D-6C75-4B4477A4F469}"/>
                  </a:ext>
                </a:extLst>
              </p:cNvPr>
              <p:cNvPicPr>
                <a:picLocks noChangeAspect="1"/>
              </p:cNvPicPr>
              <p:nvPr/>
            </p:nvPicPr>
            <p:blipFill>
              <a:blip r:embed="rId5"/>
              <a:stretch>
                <a:fillRect/>
              </a:stretch>
            </p:blipFill>
            <p:spPr>
              <a:xfrm>
                <a:off x="2764900" y="404940"/>
                <a:ext cx="6924041" cy="5993701"/>
              </a:xfrm>
              <a:prstGeom prst="rect">
                <a:avLst/>
              </a:prstGeom>
            </p:spPr>
          </p:pic>
          <p:pic>
            <p:nvPicPr>
              <p:cNvPr id="21" name="Graphic 20" descr="Dim (Medium Sun) with solid fill">
                <a:extLst>
                  <a:ext uri="{FF2B5EF4-FFF2-40B4-BE49-F238E27FC236}">
                    <a16:creationId xmlns:a16="http://schemas.microsoft.com/office/drawing/2014/main" id="{6FFC0ACC-EA43-055B-7A4A-602D5F50E6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9454" y="793552"/>
                <a:ext cx="914400" cy="914400"/>
              </a:xfrm>
              <a:prstGeom prst="rect">
                <a:avLst/>
              </a:prstGeom>
            </p:spPr>
          </p:pic>
          <p:pic>
            <p:nvPicPr>
              <p:cNvPr id="19" name="Graphic 18" descr="Moon and stars with solid fill">
                <a:extLst>
                  <a:ext uri="{FF2B5EF4-FFF2-40B4-BE49-F238E27FC236}">
                    <a16:creationId xmlns:a16="http://schemas.microsoft.com/office/drawing/2014/main" id="{6D6D8AA8-3CAC-932A-085E-A8E1BCBD5E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81269" y="2417886"/>
                <a:ext cx="605519" cy="605519"/>
              </a:xfrm>
              <a:prstGeom prst="rect">
                <a:avLst/>
              </a:prstGeom>
            </p:spPr>
          </p:pic>
        </p:grpSp>
        <p:cxnSp>
          <p:nvCxnSpPr>
            <p:cNvPr id="3" name="Straight Arrow Connector 2">
              <a:extLst>
                <a:ext uri="{FF2B5EF4-FFF2-40B4-BE49-F238E27FC236}">
                  <a16:creationId xmlns:a16="http://schemas.microsoft.com/office/drawing/2014/main" id="{46B99B9C-1BA1-C8D9-CDA4-9C60A3112ED0}"/>
                </a:ext>
              </a:extLst>
            </p:cNvPr>
            <p:cNvCxnSpPr>
              <a:cxnSpLocks/>
            </p:cNvCxnSpPr>
            <p:nvPr/>
          </p:nvCxnSpPr>
          <p:spPr>
            <a:xfrm>
              <a:off x="4880472" y="1528440"/>
              <a:ext cx="854052" cy="5323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7F43C3-A36B-65FF-CCAD-0BF2FA8C3867}"/>
                </a:ext>
              </a:extLst>
            </p:cNvPr>
            <p:cNvCxnSpPr/>
            <p:nvPr/>
          </p:nvCxnSpPr>
          <p:spPr>
            <a:xfrm flipV="1">
              <a:off x="6433851" y="767333"/>
              <a:ext cx="605927" cy="8795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pic>
        <p:nvPicPr>
          <p:cNvPr id="27" name="Picture 26">
            <a:extLst>
              <a:ext uri="{FF2B5EF4-FFF2-40B4-BE49-F238E27FC236}">
                <a16:creationId xmlns:a16="http://schemas.microsoft.com/office/drawing/2014/main" id="{5662C2B5-0EAE-D164-B38E-F6063F328A6C}"/>
              </a:ext>
            </a:extLst>
          </p:cNvPr>
          <p:cNvPicPr>
            <a:picLocks noChangeAspect="1"/>
          </p:cNvPicPr>
          <p:nvPr/>
        </p:nvPicPr>
        <p:blipFill>
          <a:blip r:embed="rId10"/>
          <a:stretch>
            <a:fillRect/>
          </a:stretch>
        </p:blipFill>
        <p:spPr>
          <a:xfrm>
            <a:off x="12110160" y="3759187"/>
            <a:ext cx="9351623" cy="4140497"/>
          </a:xfrm>
          <a:prstGeom prst="rect">
            <a:avLst/>
          </a:prstGeom>
        </p:spPr>
      </p:pic>
    </p:spTree>
    <p:extLst>
      <p:ext uri="{BB962C8B-B14F-4D97-AF65-F5344CB8AC3E}">
        <p14:creationId xmlns:p14="http://schemas.microsoft.com/office/powerpoint/2010/main" val="1083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A8C9DD-3237-98FE-C5A9-4F94529F61EF}"/>
              </a:ext>
            </a:extLst>
          </p:cNvPr>
          <p:cNvPicPr>
            <a:picLocks noChangeAspect="1"/>
          </p:cNvPicPr>
          <p:nvPr/>
        </p:nvPicPr>
        <p:blipFill>
          <a:blip r:embed="rId4"/>
          <a:stretch>
            <a:fillRect/>
          </a:stretch>
        </p:blipFill>
        <p:spPr>
          <a:xfrm>
            <a:off x="177292" y="3280520"/>
            <a:ext cx="5509426" cy="2735864"/>
          </a:xfrm>
          <a:prstGeom prst="rect">
            <a:avLst/>
          </a:prstGeom>
        </p:spPr>
      </p:pic>
      <p:sp>
        <p:nvSpPr>
          <p:cNvPr id="11" name="Rectangle 10">
            <a:extLst>
              <a:ext uri="{FF2B5EF4-FFF2-40B4-BE49-F238E27FC236}">
                <a16:creationId xmlns:a16="http://schemas.microsoft.com/office/drawing/2014/main" id="{F6888152-FC7A-9385-5C21-4039707AABDD}"/>
              </a:ext>
            </a:extLst>
          </p:cNvPr>
          <p:cNvSpPr/>
          <p:nvPr/>
        </p:nvSpPr>
        <p:spPr>
          <a:xfrm>
            <a:off x="145207" y="1181775"/>
            <a:ext cx="5541511" cy="1806432"/>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H2b. Flood magnitude will be positively correlated with metabolic recovery time and metabolic reduction.</a:t>
            </a:r>
          </a:p>
        </p:txBody>
      </p:sp>
      <p:pic>
        <p:nvPicPr>
          <p:cNvPr id="4" name="Picture 3" descr="A diagram of different types of data&#10;&#10;Description automatically generated with medium confidence">
            <a:extLst>
              <a:ext uri="{FF2B5EF4-FFF2-40B4-BE49-F238E27FC236}">
                <a16:creationId xmlns:a16="http://schemas.microsoft.com/office/drawing/2014/main" id="{EBDE9D82-BFC8-50A8-E2ED-96FA9256C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168" y="3465095"/>
            <a:ext cx="6123094" cy="2551289"/>
          </a:xfrm>
          <a:prstGeom prst="rect">
            <a:avLst/>
          </a:prstGeom>
        </p:spPr>
      </p:pic>
      <p:sp>
        <p:nvSpPr>
          <p:cNvPr id="7" name="Rectangle 6">
            <a:extLst>
              <a:ext uri="{FF2B5EF4-FFF2-40B4-BE49-F238E27FC236}">
                <a16:creationId xmlns:a16="http://schemas.microsoft.com/office/drawing/2014/main" id="{9CA1895E-6A2A-E5A7-75F9-7A3781D28CD4}"/>
              </a:ext>
            </a:extLst>
          </p:cNvPr>
          <p:cNvSpPr/>
          <p:nvPr/>
        </p:nvSpPr>
        <p:spPr>
          <a:xfrm>
            <a:off x="6013006" y="1216971"/>
            <a:ext cx="5793983" cy="1751353"/>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H3. Frequently disturbed springs will have less stable metabolic regimes than rarely disturbed springs.</a:t>
            </a:r>
          </a:p>
        </p:txBody>
      </p:sp>
      <p:grpSp>
        <p:nvGrpSpPr>
          <p:cNvPr id="25" name="Group 24">
            <a:extLst>
              <a:ext uri="{FF2B5EF4-FFF2-40B4-BE49-F238E27FC236}">
                <a16:creationId xmlns:a16="http://schemas.microsoft.com/office/drawing/2014/main" id="{62017B62-8575-666E-557E-B02D9A91F449}"/>
              </a:ext>
            </a:extLst>
          </p:cNvPr>
          <p:cNvGrpSpPr/>
          <p:nvPr/>
        </p:nvGrpSpPr>
        <p:grpSpPr>
          <a:xfrm>
            <a:off x="12014708" y="841616"/>
            <a:ext cx="12192001" cy="6858000"/>
            <a:chOff x="-1" y="-27564"/>
            <a:chExt cx="12192001" cy="6858000"/>
          </a:xfrm>
        </p:grpSpPr>
        <p:sp>
          <p:nvSpPr>
            <p:cNvPr id="42" name="Rectangle 41">
              <a:extLst>
                <a:ext uri="{FF2B5EF4-FFF2-40B4-BE49-F238E27FC236}">
                  <a16:creationId xmlns:a16="http://schemas.microsoft.com/office/drawing/2014/main" id="{B88705BE-F715-B517-BE82-A1BDDF4CA09A}"/>
                </a:ext>
              </a:extLst>
            </p:cNvPr>
            <p:cNvSpPr/>
            <p:nvPr/>
          </p:nvSpPr>
          <p:spPr>
            <a:xfrm>
              <a:off x="-1" y="-27564"/>
              <a:ext cx="12192001" cy="6858000"/>
            </a:xfrm>
            <a:prstGeom prst="rect">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warming California sets the stage for future floods | UCLA">
              <a:extLst>
                <a:ext uri="{FF2B5EF4-FFF2-40B4-BE49-F238E27FC236}">
                  <a16:creationId xmlns:a16="http://schemas.microsoft.com/office/drawing/2014/main" id="{0811B2B8-F391-BEFD-F359-AF6ED123A9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01" r="-3" b="-3"/>
            <a:stretch/>
          </p:blipFill>
          <p:spPr bwMode="auto">
            <a:xfrm>
              <a:off x="570515" y="1948728"/>
              <a:ext cx="5767325" cy="38662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oat floating in water&#10;&#10;Description automatically generated">
              <a:extLst>
                <a:ext uri="{FF2B5EF4-FFF2-40B4-BE49-F238E27FC236}">
                  <a16:creationId xmlns:a16="http://schemas.microsoft.com/office/drawing/2014/main" id="{85ED57F0-62ED-3235-674C-E21B507D02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5277" y="1897295"/>
              <a:ext cx="5154967" cy="3866225"/>
            </a:xfrm>
            <a:prstGeom prst="rect">
              <a:avLst/>
            </a:prstGeom>
          </p:spPr>
        </p:pic>
        <p:sp>
          <p:nvSpPr>
            <p:cNvPr id="6" name="TextBox 5">
              <a:extLst>
                <a:ext uri="{FF2B5EF4-FFF2-40B4-BE49-F238E27FC236}">
                  <a16:creationId xmlns:a16="http://schemas.microsoft.com/office/drawing/2014/main" id="{8CD76397-246B-52EA-B69B-E06A2213F21B}"/>
                </a:ext>
              </a:extLst>
            </p:cNvPr>
            <p:cNvSpPr txBox="1"/>
            <p:nvPr/>
          </p:nvSpPr>
          <p:spPr>
            <a:xfrm>
              <a:off x="989280" y="368738"/>
              <a:ext cx="10286347" cy="1200329"/>
            </a:xfrm>
            <a:prstGeom prst="rect">
              <a:avLst/>
            </a:prstGeom>
            <a:solidFill>
              <a:schemeClr val="bg1"/>
            </a:solidFill>
          </p:spPr>
          <p:txBody>
            <a:bodyPr wrap="square" rtlCol="0">
              <a:spAutoFit/>
            </a:bodyPr>
            <a:lstStyle/>
            <a:p>
              <a:pPr algn="ctr"/>
              <a:r>
                <a:rPr lang="en-US" sz="3600" dirty="0">
                  <a:latin typeface="+mj-lt"/>
                </a:rPr>
                <a:t>Light availability determines productivity, but </a:t>
              </a:r>
              <a:r>
                <a:rPr lang="en-US" sz="3600" b="1" dirty="0">
                  <a:latin typeface="+mj-lt"/>
                </a:rPr>
                <a:t>the degree of bed scour the decides the rate of recovery</a:t>
              </a:r>
            </a:p>
          </p:txBody>
        </p:sp>
      </p:grpSp>
    </p:spTree>
    <p:extLst>
      <p:ext uri="{BB962C8B-B14F-4D97-AF65-F5344CB8AC3E}">
        <p14:creationId xmlns:p14="http://schemas.microsoft.com/office/powerpoint/2010/main" val="67441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hetucknee Springs Park – Fort White, Florida | Blue Hole Springs">
            <a:extLst>
              <a:ext uri="{FF2B5EF4-FFF2-40B4-BE49-F238E27FC236}">
                <a16:creationId xmlns:a16="http://schemas.microsoft.com/office/drawing/2014/main" id="{1BA1CA2C-7700-84C3-8786-330911F95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74" y="2989114"/>
            <a:ext cx="3575531" cy="2382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tream with trees and bushes&#10;&#10;Description automatically generated">
            <a:extLst>
              <a:ext uri="{FF2B5EF4-FFF2-40B4-BE49-F238E27FC236}">
                <a16:creationId xmlns:a16="http://schemas.microsoft.com/office/drawing/2014/main" id="{3B732D34-38F3-A6EE-CC56-ABC9ADA64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2102" y="2997806"/>
            <a:ext cx="3176290" cy="2382217"/>
          </a:xfrm>
          <a:prstGeom prst="rect">
            <a:avLst/>
          </a:prstGeom>
        </p:spPr>
      </p:pic>
      <p:sp>
        <p:nvSpPr>
          <p:cNvPr id="10" name="Rectangle 9">
            <a:extLst>
              <a:ext uri="{FF2B5EF4-FFF2-40B4-BE49-F238E27FC236}">
                <a16:creationId xmlns:a16="http://schemas.microsoft.com/office/drawing/2014/main" id="{4440F537-7694-BD3C-92BB-6260578268B1}"/>
              </a:ext>
            </a:extLst>
          </p:cNvPr>
          <p:cNvSpPr/>
          <p:nvPr/>
        </p:nvSpPr>
        <p:spPr>
          <a:xfrm>
            <a:off x="484546" y="5765796"/>
            <a:ext cx="11621729" cy="236101"/>
          </a:xfrm>
          <a:prstGeom prst="rect">
            <a:avLst/>
          </a:prstGeom>
          <a:gradFill flip="none" rotWithShape="1">
            <a:gsLst>
              <a:gs pos="10000">
                <a:srgbClr val="00B0F0"/>
              </a:gs>
              <a:gs pos="87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Metabolic Stability</a:t>
            </a:r>
          </a:p>
        </p:txBody>
      </p:sp>
      <p:sp>
        <p:nvSpPr>
          <p:cNvPr id="28" name="Text Box 42">
            <a:extLst>
              <a:ext uri="{FF2B5EF4-FFF2-40B4-BE49-F238E27FC236}">
                <a16:creationId xmlns:a16="http://schemas.microsoft.com/office/drawing/2014/main" id="{F60E4E78-88F1-B995-42F6-AADCC4628E9E}"/>
              </a:ext>
            </a:extLst>
          </p:cNvPr>
          <p:cNvSpPr txBox="1">
            <a:spLocks noChangeArrowheads="1"/>
          </p:cNvSpPr>
          <p:nvPr/>
        </p:nvSpPr>
        <p:spPr bwMode="auto">
          <a:xfrm>
            <a:off x="10566360" y="5292997"/>
            <a:ext cx="1402998"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Rum Springs</a:t>
            </a:r>
          </a:p>
        </p:txBody>
      </p:sp>
      <p:sp>
        <p:nvSpPr>
          <p:cNvPr id="29" name="Isosceles Triangle 28">
            <a:extLst>
              <a:ext uri="{FF2B5EF4-FFF2-40B4-BE49-F238E27FC236}">
                <a16:creationId xmlns:a16="http://schemas.microsoft.com/office/drawing/2014/main" id="{E51521F7-EBD9-295E-6B61-66D2B3F07237}"/>
              </a:ext>
            </a:extLst>
          </p:cNvPr>
          <p:cNvSpPr/>
          <p:nvPr/>
        </p:nvSpPr>
        <p:spPr>
          <a:xfrm rot="10800000">
            <a:off x="11131349" y="5629615"/>
            <a:ext cx="339672"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242A65A-0728-574E-2989-ECD694CC30B3}"/>
              </a:ext>
            </a:extLst>
          </p:cNvPr>
          <p:cNvSpPr/>
          <p:nvPr/>
        </p:nvSpPr>
        <p:spPr>
          <a:xfrm rot="10800000">
            <a:off x="462564" y="5629615"/>
            <a:ext cx="29161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42">
            <a:extLst>
              <a:ext uri="{FF2B5EF4-FFF2-40B4-BE49-F238E27FC236}">
                <a16:creationId xmlns:a16="http://schemas.microsoft.com/office/drawing/2014/main" id="{990029E6-C46A-EBAD-695B-78D7FEC36F0D}"/>
              </a:ext>
            </a:extLst>
          </p:cNvPr>
          <p:cNvSpPr txBox="1">
            <a:spLocks noChangeArrowheads="1"/>
          </p:cNvSpPr>
          <p:nvPr/>
        </p:nvSpPr>
        <p:spPr bwMode="auto">
          <a:xfrm>
            <a:off x="-3399" y="5319734"/>
            <a:ext cx="2610791"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Ichetucknee Headspring</a:t>
            </a:r>
          </a:p>
        </p:txBody>
      </p:sp>
      <p:sp>
        <p:nvSpPr>
          <p:cNvPr id="20" name="Text Box 42">
            <a:extLst>
              <a:ext uri="{FF2B5EF4-FFF2-40B4-BE49-F238E27FC236}">
                <a16:creationId xmlns:a16="http://schemas.microsoft.com/office/drawing/2014/main" id="{9E08539F-E817-A04C-D3F9-44464A2CE242}"/>
              </a:ext>
            </a:extLst>
          </p:cNvPr>
          <p:cNvSpPr txBox="1">
            <a:spLocks noChangeArrowheads="1"/>
          </p:cNvSpPr>
          <p:nvPr/>
        </p:nvSpPr>
        <p:spPr bwMode="auto">
          <a:xfrm>
            <a:off x="6435178" y="5322510"/>
            <a:ext cx="2236645"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Allen Mill Pond</a:t>
            </a:r>
          </a:p>
        </p:txBody>
      </p:sp>
      <p:sp>
        <p:nvSpPr>
          <p:cNvPr id="21" name="Isosceles Triangle 20">
            <a:extLst>
              <a:ext uri="{FF2B5EF4-FFF2-40B4-BE49-F238E27FC236}">
                <a16:creationId xmlns:a16="http://schemas.microsoft.com/office/drawing/2014/main" id="{A0B00546-4F6C-CA7B-4B02-C3AFF6777493}"/>
              </a:ext>
            </a:extLst>
          </p:cNvPr>
          <p:cNvSpPr/>
          <p:nvPr/>
        </p:nvSpPr>
        <p:spPr>
          <a:xfrm rot="10800000">
            <a:off x="7485393" y="5638306"/>
            <a:ext cx="29161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GET UP AND GO KAYAKING - GILCHRIST BLUE - 18 Photos - 1447 S W Rum Island  Ter, Fort White, Florida - Rafting/Kayaking - Phone Number - Yelp">
            <a:extLst>
              <a:ext uri="{FF2B5EF4-FFF2-40B4-BE49-F238E27FC236}">
                <a16:creationId xmlns:a16="http://schemas.microsoft.com/office/drawing/2014/main" id="{460F5D7D-6E34-19F0-B66C-CB2E62A78D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322" b="12356"/>
          <a:stretch/>
        </p:blipFill>
        <p:spPr bwMode="auto">
          <a:xfrm>
            <a:off x="9101615" y="3006498"/>
            <a:ext cx="2918681" cy="2373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different types of data&#10;&#10;Description automatically generated with medium confidence">
            <a:extLst>
              <a:ext uri="{FF2B5EF4-FFF2-40B4-BE49-F238E27FC236}">
                <a16:creationId xmlns:a16="http://schemas.microsoft.com/office/drawing/2014/main" id="{01A5DE2F-86ED-E52F-372A-BF9D1DB5A2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5410" y="528159"/>
            <a:ext cx="5793983" cy="2414159"/>
          </a:xfrm>
          <a:prstGeom prst="rect">
            <a:avLst/>
          </a:prstGeom>
        </p:spPr>
      </p:pic>
      <p:sp>
        <p:nvSpPr>
          <p:cNvPr id="6" name="Rectangle 5">
            <a:extLst>
              <a:ext uri="{FF2B5EF4-FFF2-40B4-BE49-F238E27FC236}">
                <a16:creationId xmlns:a16="http://schemas.microsoft.com/office/drawing/2014/main" id="{582F6D39-4103-A690-ABE5-CB972C7DA871}"/>
              </a:ext>
            </a:extLst>
          </p:cNvPr>
          <p:cNvSpPr/>
          <p:nvPr/>
        </p:nvSpPr>
        <p:spPr>
          <a:xfrm>
            <a:off x="188574" y="710391"/>
            <a:ext cx="5793983" cy="1751353"/>
          </a:xfrm>
          <a:prstGeom prst="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H3. Frequently disturbed springs will have less stable metabolic regimes than rarely disturbed springs.</a:t>
            </a:r>
          </a:p>
        </p:txBody>
      </p:sp>
    </p:spTree>
    <p:extLst>
      <p:ext uri="{BB962C8B-B14F-4D97-AF65-F5344CB8AC3E}">
        <p14:creationId xmlns:p14="http://schemas.microsoft.com/office/powerpoint/2010/main" val="4120775006"/>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 name="Group 541">
            <a:extLst>
              <a:ext uri="{FF2B5EF4-FFF2-40B4-BE49-F238E27FC236}">
                <a16:creationId xmlns:a16="http://schemas.microsoft.com/office/drawing/2014/main" id="{CD51B331-FCE5-8554-C2DF-C14E27152A24}"/>
              </a:ext>
            </a:extLst>
          </p:cNvPr>
          <p:cNvGrpSpPr>
            <a:grpSpLocks noGrp="1" noUngrp="1" noRot="1" noMove="1" noResize="1"/>
          </p:cNvGrpSpPr>
          <p:nvPr/>
        </p:nvGrpSpPr>
        <p:grpSpPr>
          <a:xfrm>
            <a:off x="2463283" y="3156108"/>
            <a:ext cx="2942280" cy="1761794"/>
            <a:chOff x="2463283" y="3156108"/>
            <a:chExt cx="2942280" cy="1761794"/>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56" name="Ink 455">
                  <a:extLst>
                    <a:ext uri="{FF2B5EF4-FFF2-40B4-BE49-F238E27FC236}">
                      <a16:creationId xmlns:a16="http://schemas.microsoft.com/office/drawing/2014/main" id="{560F6CBD-0958-7E31-6A2B-197EF7127E14}"/>
                    </a:ext>
                  </a:extLst>
                </p14:cNvPr>
                <p14:cNvContentPartPr>
                  <a14:cpLocks xmlns:a14="http://schemas.microsoft.com/office/drawing/2010/main" noGrp="1" noRot="1" noMove="1" noResize="1" noEditPoints="1" noAdjustHandles="1" noChangeArrowheads="1" noChangeShapeType="1"/>
                </p14:cNvContentPartPr>
                <p14:nvPr/>
              </p14:nvContentPartPr>
              <p14:xfrm>
                <a:off x="4777490" y="3820308"/>
                <a:ext cx="374400" cy="937800"/>
              </p14:xfrm>
            </p:contentPart>
          </mc:Choice>
          <mc:Fallback xmlns="">
            <p:pic>
              <p:nvPicPr>
                <p:cNvPr id="456" name="Ink 455">
                  <a:extLst>
                    <a:ext uri="{FF2B5EF4-FFF2-40B4-BE49-F238E27FC236}">
                      <a16:creationId xmlns:a16="http://schemas.microsoft.com/office/drawing/2014/main" id="{560F6CBD-0958-7E31-6A2B-197EF7127E14}"/>
                    </a:ext>
                  </a:extLst>
                </p:cNvPr>
                <p:cNvPicPr>
                  <a:picLocks noGrp="1" noRot="1" noMove="1" noResize="1" noEditPoints="1" noAdjustHandles="1" noChangeArrowheads="1" noChangeShapeType="1"/>
                </p:cNvPicPr>
                <p:nvPr/>
              </p:nvPicPr>
              <p:blipFill>
                <a:blip r:embed="rId74"/>
                <a:stretch>
                  <a:fillRect/>
                </a:stretch>
              </p:blipFill>
              <p:spPr>
                <a:xfrm>
                  <a:off x="4714850" y="3442308"/>
                  <a:ext cx="500040" cy="169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457" name="Ink 456">
                  <a:extLst>
                    <a:ext uri="{FF2B5EF4-FFF2-40B4-BE49-F238E27FC236}">
                      <a16:creationId xmlns:a16="http://schemas.microsoft.com/office/drawing/2014/main" id="{91865A0E-3A88-8C4B-9D0D-1CF693273324}"/>
                    </a:ext>
                  </a:extLst>
                </p14:cNvPr>
                <p14:cNvContentPartPr>
                  <a14:cpLocks xmlns:a14="http://schemas.microsoft.com/office/drawing/2010/main" noGrp="1" noRot="1" noMove="1" noResize="1" noEditPoints="1" noAdjustHandles="1" noChangeArrowheads="1" noChangeShapeType="1"/>
                </p14:cNvContentPartPr>
                <p14:nvPr/>
              </p14:nvContentPartPr>
              <p14:xfrm>
                <a:off x="5238290" y="3328188"/>
                <a:ext cx="87480" cy="331200"/>
              </p14:xfrm>
            </p:contentPart>
          </mc:Choice>
          <mc:Fallback xmlns="">
            <p:pic>
              <p:nvPicPr>
                <p:cNvPr id="457" name="Ink 456">
                  <a:extLst>
                    <a:ext uri="{FF2B5EF4-FFF2-40B4-BE49-F238E27FC236}">
                      <a16:creationId xmlns:a16="http://schemas.microsoft.com/office/drawing/2014/main" id="{91865A0E-3A88-8C4B-9D0D-1CF693273324}"/>
                    </a:ext>
                  </a:extLst>
                </p:cNvPr>
                <p:cNvPicPr>
                  <a:picLocks noGrp="1" noRot="1" noMove="1" noResize="1" noEditPoints="1" noAdjustHandles="1" noChangeArrowheads="1" noChangeShapeType="1"/>
                </p:cNvPicPr>
                <p:nvPr/>
              </p:nvPicPr>
              <p:blipFill>
                <a:blip r:embed="rId76"/>
                <a:stretch>
                  <a:fillRect/>
                </a:stretch>
              </p:blipFill>
              <p:spPr>
                <a:xfrm>
                  <a:off x="5175290" y="2950548"/>
                  <a:ext cx="213120" cy="108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483" name="Ink 482">
                  <a:extLst>
                    <a:ext uri="{FF2B5EF4-FFF2-40B4-BE49-F238E27FC236}">
                      <a16:creationId xmlns:a16="http://schemas.microsoft.com/office/drawing/2014/main" id="{F7AB8B2B-4220-1B01-50CA-DF797C017F34}"/>
                    </a:ext>
                  </a:extLst>
                </p14:cNvPr>
                <p14:cNvContentPartPr>
                  <a14:cpLocks xmlns:a14="http://schemas.microsoft.com/office/drawing/2010/main" noGrp="1" noRot="1" noMove="1" noResize="1" noEditPoints="1" noAdjustHandles="1" noChangeArrowheads="1" noChangeShapeType="1"/>
                </p14:cNvContentPartPr>
                <p14:nvPr/>
              </p14:nvContentPartPr>
              <p14:xfrm>
                <a:off x="5267683" y="4538462"/>
                <a:ext cx="137880" cy="379440"/>
              </p14:xfrm>
            </p:contentPart>
          </mc:Choice>
          <mc:Fallback xmlns="">
            <p:pic>
              <p:nvPicPr>
                <p:cNvPr id="483" name="Ink 482">
                  <a:extLst>
                    <a:ext uri="{FF2B5EF4-FFF2-40B4-BE49-F238E27FC236}">
                      <a16:creationId xmlns:a16="http://schemas.microsoft.com/office/drawing/2014/main" id="{F7AB8B2B-4220-1B01-50CA-DF797C017F34}"/>
                    </a:ext>
                  </a:extLst>
                </p:cNvPr>
                <p:cNvPicPr>
                  <a:picLocks noGrp="1" noRot="1" noMove="1" noResize="1" noEditPoints="1" noAdjustHandles="1" noChangeArrowheads="1" noChangeShapeType="1"/>
                </p:cNvPicPr>
                <p:nvPr/>
              </p:nvPicPr>
              <p:blipFill>
                <a:blip r:embed="rId78"/>
                <a:stretch>
                  <a:fillRect/>
                </a:stretch>
              </p:blipFill>
              <p:spPr>
                <a:xfrm>
                  <a:off x="5204683" y="4160822"/>
                  <a:ext cx="263520" cy="113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484" name="Ink 483">
                  <a:extLst>
                    <a:ext uri="{FF2B5EF4-FFF2-40B4-BE49-F238E27FC236}">
                      <a16:creationId xmlns:a16="http://schemas.microsoft.com/office/drawing/2014/main" id="{0C5BDD1C-8CA2-9864-EDA2-7DD1B5E7C7C1}"/>
                    </a:ext>
                  </a:extLst>
                </p14:cNvPr>
                <p14:cNvContentPartPr>
                  <a14:cpLocks xmlns:a14="http://schemas.microsoft.com/office/drawing/2010/main" noGrp="1" noRot="1" noMove="1" noResize="1" noEditPoints="1" noAdjustHandles="1" noChangeArrowheads="1" noChangeShapeType="1"/>
                </p14:cNvContentPartPr>
                <p14:nvPr/>
              </p14:nvContentPartPr>
              <p14:xfrm>
                <a:off x="4984723" y="4570502"/>
                <a:ext cx="160560" cy="276840"/>
              </p14:xfrm>
            </p:contentPart>
          </mc:Choice>
          <mc:Fallback xmlns="">
            <p:pic>
              <p:nvPicPr>
                <p:cNvPr id="484" name="Ink 483">
                  <a:extLst>
                    <a:ext uri="{FF2B5EF4-FFF2-40B4-BE49-F238E27FC236}">
                      <a16:creationId xmlns:a16="http://schemas.microsoft.com/office/drawing/2014/main" id="{0C5BDD1C-8CA2-9864-EDA2-7DD1B5E7C7C1}"/>
                    </a:ext>
                  </a:extLst>
                </p:cNvPr>
                <p:cNvPicPr>
                  <a:picLocks noGrp="1" noRot="1" noMove="1" noResize="1" noEditPoints="1" noAdjustHandles="1" noChangeArrowheads="1" noChangeShapeType="1"/>
                </p:cNvPicPr>
                <p:nvPr/>
              </p:nvPicPr>
              <p:blipFill>
                <a:blip r:embed="rId80"/>
                <a:stretch>
                  <a:fillRect/>
                </a:stretch>
              </p:blipFill>
              <p:spPr>
                <a:xfrm>
                  <a:off x="4922083" y="4192502"/>
                  <a:ext cx="28620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485" name="Ink 484">
                  <a:extLst>
                    <a:ext uri="{FF2B5EF4-FFF2-40B4-BE49-F238E27FC236}">
                      <a16:creationId xmlns:a16="http://schemas.microsoft.com/office/drawing/2014/main" id="{79E0C21E-E0D0-7BFE-54A7-CCD4EEA22204}"/>
                    </a:ext>
                  </a:extLst>
                </p14:cNvPr>
                <p14:cNvContentPartPr>
                  <a14:cpLocks xmlns:a14="http://schemas.microsoft.com/office/drawing/2010/main" noGrp="1" noRot="1" noMove="1" noResize="1" noEditPoints="1" noAdjustHandles="1" noChangeArrowheads="1" noChangeShapeType="1"/>
                </p14:cNvContentPartPr>
                <p14:nvPr/>
              </p14:nvContentPartPr>
              <p14:xfrm>
                <a:off x="5102803" y="4711982"/>
                <a:ext cx="81720" cy="79200"/>
              </p14:xfrm>
            </p:contentPart>
          </mc:Choice>
          <mc:Fallback xmlns="">
            <p:pic>
              <p:nvPicPr>
                <p:cNvPr id="485" name="Ink 484">
                  <a:extLst>
                    <a:ext uri="{FF2B5EF4-FFF2-40B4-BE49-F238E27FC236}">
                      <a16:creationId xmlns:a16="http://schemas.microsoft.com/office/drawing/2014/main" id="{79E0C21E-E0D0-7BFE-54A7-CCD4EEA22204}"/>
                    </a:ext>
                  </a:extLst>
                </p:cNvPr>
                <p:cNvPicPr>
                  <a:picLocks noGrp="1" noRot="1" noMove="1" noResize="1" noEditPoints="1" noAdjustHandles="1" noChangeArrowheads="1" noChangeShapeType="1"/>
                </p:cNvPicPr>
                <p:nvPr/>
              </p:nvPicPr>
              <p:blipFill>
                <a:blip r:embed="rId82"/>
                <a:stretch>
                  <a:fillRect/>
                </a:stretch>
              </p:blipFill>
              <p:spPr>
                <a:xfrm>
                  <a:off x="5040163" y="4333982"/>
                  <a:ext cx="20736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486" name="Ink 485">
                  <a:extLst>
                    <a:ext uri="{FF2B5EF4-FFF2-40B4-BE49-F238E27FC236}">
                      <a16:creationId xmlns:a16="http://schemas.microsoft.com/office/drawing/2014/main" id="{CED46591-1532-4BE5-502B-573C35E29F77}"/>
                    </a:ext>
                  </a:extLst>
                </p14:cNvPr>
                <p14:cNvContentPartPr>
                  <a14:cpLocks xmlns:a14="http://schemas.microsoft.com/office/drawing/2010/main" noGrp="1" noRot="1" noMove="1" noResize="1" noEditPoints="1" noAdjustHandles="1" noChangeArrowheads="1" noChangeShapeType="1"/>
                </p14:cNvContentPartPr>
                <p14:nvPr/>
              </p14:nvContentPartPr>
              <p14:xfrm>
                <a:off x="4998043" y="4756262"/>
                <a:ext cx="252360" cy="44640"/>
              </p14:xfrm>
            </p:contentPart>
          </mc:Choice>
          <mc:Fallback xmlns="">
            <p:pic>
              <p:nvPicPr>
                <p:cNvPr id="486" name="Ink 485">
                  <a:extLst>
                    <a:ext uri="{FF2B5EF4-FFF2-40B4-BE49-F238E27FC236}">
                      <a16:creationId xmlns:a16="http://schemas.microsoft.com/office/drawing/2014/main" id="{CED46591-1532-4BE5-502B-573C35E29F77}"/>
                    </a:ext>
                  </a:extLst>
                </p:cNvPr>
                <p:cNvPicPr>
                  <a:picLocks noGrp="1" noRot="1" noMove="1" noResize="1" noEditPoints="1" noAdjustHandles="1" noChangeArrowheads="1" noChangeShapeType="1"/>
                </p:cNvPicPr>
                <p:nvPr/>
              </p:nvPicPr>
              <p:blipFill>
                <a:blip r:embed="rId84"/>
                <a:stretch>
                  <a:fillRect/>
                </a:stretch>
              </p:blipFill>
              <p:spPr>
                <a:xfrm>
                  <a:off x="4935043" y="4378262"/>
                  <a:ext cx="378000" cy="80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495" name="Ink 494">
                  <a:extLst>
                    <a:ext uri="{FF2B5EF4-FFF2-40B4-BE49-F238E27FC236}">
                      <a16:creationId xmlns:a16="http://schemas.microsoft.com/office/drawing/2014/main" id="{B6BC34D3-4BFD-C0DA-659D-E2358DFBB36B}"/>
                    </a:ext>
                  </a:extLst>
                </p14:cNvPr>
                <p14:cNvContentPartPr>
                  <a14:cpLocks xmlns:a14="http://schemas.microsoft.com/office/drawing/2010/main" noGrp="1" noRot="1" noMove="1" noResize="1" noEditPoints="1" noAdjustHandles="1" noChangeArrowheads="1" noChangeShapeType="1"/>
                </p14:cNvContentPartPr>
                <p14:nvPr/>
              </p14:nvContentPartPr>
              <p14:xfrm>
                <a:off x="3406843" y="4482825"/>
                <a:ext cx="234000" cy="303840"/>
              </p14:xfrm>
            </p:contentPart>
          </mc:Choice>
          <mc:Fallback xmlns="">
            <p:pic>
              <p:nvPicPr>
                <p:cNvPr id="495" name="Ink 494">
                  <a:extLst>
                    <a:ext uri="{FF2B5EF4-FFF2-40B4-BE49-F238E27FC236}">
                      <a16:creationId xmlns:a16="http://schemas.microsoft.com/office/drawing/2014/main" id="{B6BC34D3-4BFD-C0DA-659D-E2358DFBB36B}"/>
                    </a:ext>
                  </a:extLst>
                </p:cNvPr>
                <p:cNvPicPr>
                  <a:picLocks noGrp="1" noRot="1" noMove="1" noResize="1" noEditPoints="1" noAdjustHandles="1" noChangeArrowheads="1" noChangeShapeType="1"/>
                </p:cNvPicPr>
                <p:nvPr/>
              </p:nvPicPr>
              <p:blipFill>
                <a:blip r:embed="rId86"/>
                <a:stretch>
                  <a:fillRect/>
                </a:stretch>
              </p:blipFill>
              <p:spPr>
                <a:xfrm>
                  <a:off x="3344203" y="4104825"/>
                  <a:ext cx="359640" cy="105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496" name="Ink 495">
                  <a:extLst>
                    <a:ext uri="{FF2B5EF4-FFF2-40B4-BE49-F238E27FC236}">
                      <a16:creationId xmlns:a16="http://schemas.microsoft.com/office/drawing/2014/main" id="{4D2CF463-BB08-A0BC-5D87-5F275D795227}"/>
                    </a:ext>
                  </a:extLst>
                </p14:cNvPr>
                <p14:cNvContentPartPr>
                  <a14:cpLocks xmlns:a14="http://schemas.microsoft.com/office/drawing/2010/main" noGrp="1" noRot="1" noMove="1" noResize="1" noEditPoints="1" noAdjustHandles="1" noChangeArrowheads="1" noChangeShapeType="1"/>
                </p14:cNvContentPartPr>
                <p14:nvPr/>
              </p14:nvContentPartPr>
              <p14:xfrm>
                <a:off x="3724723" y="4555185"/>
                <a:ext cx="303120" cy="269280"/>
              </p14:xfrm>
            </p:contentPart>
          </mc:Choice>
          <mc:Fallback xmlns="">
            <p:pic>
              <p:nvPicPr>
                <p:cNvPr id="496" name="Ink 495">
                  <a:extLst>
                    <a:ext uri="{FF2B5EF4-FFF2-40B4-BE49-F238E27FC236}">
                      <a16:creationId xmlns:a16="http://schemas.microsoft.com/office/drawing/2014/main" id="{4D2CF463-BB08-A0BC-5D87-5F275D795227}"/>
                    </a:ext>
                  </a:extLst>
                </p:cNvPr>
                <p:cNvPicPr>
                  <a:picLocks noGrp="1" noRot="1" noMove="1" noResize="1" noEditPoints="1" noAdjustHandles="1" noChangeArrowheads="1" noChangeShapeType="1"/>
                </p:cNvPicPr>
                <p:nvPr/>
              </p:nvPicPr>
              <p:blipFill>
                <a:blip r:embed="rId88"/>
                <a:stretch>
                  <a:fillRect/>
                </a:stretch>
              </p:blipFill>
              <p:spPr>
                <a:xfrm>
                  <a:off x="3661723" y="4177185"/>
                  <a:ext cx="428760" cy="102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497" name="Ink 496">
                  <a:extLst>
                    <a:ext uri="{FF2B5EF4-FFF2-40B4-BE49-F238E27FC236}">
                      <a16:creationId xmlns:a16="http://schemas.microsoft.com/office/drawing/2014/main" id="{22BC1B16-9EFB-0092-4B6E-EDA5E7A810E0}"/>
                    </a:ext>
                  </a:extLst>
                </p14:cNvPr>
                <p14:cNvContentPartPr>
                  <a14:cpLocks xmlns:a14="http://schemas.microsoft.com/office/drawing/2010/main" noGrp="1" noRot="1" noMove="1" noResize="1" noEditPoints="1" noAdjustHandles="1" noChangeArrowheads="1" noChangeShapeType="1"/>
                </p14:cNvContentPartPr>
                <p14:nvPr/>
              </p14:nvContentPartPr>
              <p14:xfrm>
                <a:off x="3922003" y="4538265"/>
                <a:ext cx="181440" cy="239040"/>
              </p14:xfrm>
            </p:contentPart>
          </mc:Choice>
          <mc:Fallback xmlns="">
            <p:pic>
              <p:nvPicPr>
                <p:cNvPr id="497" name="Ink 496">
                  <a:extLst>
                    <a:ext uri="{FF2B5EF4-FFF2-40B4-BE49-F238E27FC236}">
                      <a16:creationId xmlns:a16="http://schemas.microsoft.com/office/drawing/2014/main" id="{22BC1B16-9EFB-0092-4B6E-EDA5E7A810E0}"/>
                    </a:ext>
                  </a:extLst>
                </p:cNvPr>
                <p:cNvPicPr>
                  <a:picLocks noGrp="1" noRot="1" noMove="1" noResize="1" noEditPoints="1" noAdjustHandles="1" noChangeArrowheads="1" noChangeShapeType="1"/>
                </p:cNvPicPr>
                <p:nvPr/>
              </p:nvPicPr>
              <p:blipFill>
                <a:blip r:embed="rId90"/>
                <a:stretch>
                  <a:fillRect/>
                </a:stretch>
              </p:blipFill>
              <p:spPr>
                <a:xfrm>
                  <a:off x="3859003" y="4160265"/>
                  <a:ext cx="30708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498" name="Ink 497">
                  <a:extLst>
                    <a:ext uri="{FF2B5EF4-FFF2-40B4-BE49-F238E27FC236}">
                      <a16:creationId xmlns:a16="http://schemas.microsoft.com/office/drawing/2014/main" id="{03B621D3-2666-B3D3-D70B-4F01F2B673E5}"/>
                    </a:ext>
                  </a:extLst>
                </p14:cNvPr>
                <p14:cNvContentPartPr>
                  <a14:cpLocks xmlns:a14="http://schemas.microsoft.com/office/drawing/2010/main" noGrp="1" noRot="1" noMove="1" noResize="1" noEditPoints="1" noAdjustHandles="1" noChangeArrowheads="1" noChangeShapeType="1"/>
                </p14:cNvContentPartPr>
                <p14:nvPr/>
              </p14:nvContentPartPr>
              <p14:xfrm>
                <a:off x="4168243" y="4376625"/>
                <a:ext cx="235440" cy="466560"/>
              </p14:xfrm>
            </p:contentPart>
          </mc:Choice>
          <mc:Fallback xmlns="">
            <p:pic>
              <p:nvPicPr>
                <p:cNvPr id="498" name="Ink 497">
                  <a:extLst>
                    <a:ext uri="{FF2B5EF4-FFF2-40B4-BE49-F238E27FC236}">
                      <a16:creationId xmlns:a16="http://schemas.microsoft.com/office/drawing/2014/main" id="{03B621D3-2666-B3D3-D70B-4F01F2B673E5}"/>
                    </a:ext>
                  </a:extLst>
                </p:cNvPr>
                <p:cNvPicPr>
                  <a:picLocks noGrp="1" noRot="1" noMove="1" noResize="1" noEditPoints="1" noAdjustHandles="1" noChangeArrowheads="1" noChangeShapeType="1"/>
                </p:cNvPicPr>
                <p:nvPr/>
              </p:nvPicPr>
              <p:blipFill>
                <a:blip r:embed="rId92"/>
                <a:stretch>
                  <a:fillRect/>
                </a:stretch>
              </p:blipFill>
              <p:spPr>
                <a:xfrm>
                  <a:off x="4105603" y="3998985"/>
                  <a:ext cx="361080" cy="122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460" name="Ink 459">
                  <a:extLst>
                    <a:ext uri="{FF2B5EF4-FFF2-40B4-BE49-F238E27FC236}">
                      <a16:creationId xmlns:a16="http://schemas.microsoft.com/office/drawing/2014/main" id="{DB2F1C07-DAA2-C247-FE21-604F4646FD8B}"/>
                    </a:ext>
                  </a:extLst>
                </p14:cNvPr>
                <p14:cNvContentPartPr>
                  <a14:cpLocks xmlns:a14="http://schemas.microsoft.com/office/drawing/2010/main" noGrp="1" noRot="1" noMove="1" noResize="1" noEditPoints="1" noAdjustHandles="1" noChangeArrowheads="1" noChangeShapeType="1"/>
                </p14:cNvContentPartPr>
                <p14:nvPr/>
              </p14:nvContentPartPr>
              <p14:xfrm>
                <a:off x="2469170" y="3850908"/>
                <a:ext cx="141840" cy="976320"/>
              </p14:xfrm>
            </p:contentPart>
          </mc:Choice>
          <mc:Fallback xmlns="">
            <p:pic>
              <p:nvPicPr>
                <p:cNvPr id="460" name="Ink 459">
                  <a:extLst>
                    <a:ext uri="{FF2B5EF4-FFF2-40B4-BE49-F238E27FC236}">
                      <a16:creationId xmlns:a16="http://schemas.microsoft.com/office/drawing/2014/main" id="{DB2F1C07-DAA2-C247-FE21-604F4646FD8B}"/>
                    </a:ext>
                  </a:extLst>
                </p:cNvPr>
                <p:cNvPicPr>
                  <a:picLocks noGrp="1" noRot="1" noMove="1" noResize="1" noEditPoints="1" noAdjustHandles="1" noChangeArrowheads="1" noChangeShapeType="1"/>
                </p:cNvPicPr>
                <p:nvPr/>
              </p:nvPicPr>
              <p:blipFill>
                <a:blip r:embed="rId94"/>
                <a:stretch>
                  <a:fillRect/>
                </a:stretch>
              </p:blipFill>
              <p:spPr>
                <a:xfrm>
                  <a:off x="2406170" y="3473268"/>
                  <a:ext cx="267480" cy="173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461" name="Ink 460">
                  <a:extLst>
                    <a:ext uri="{FF2B5EF4-FFF2-40B4-BE49-F238E27FC236}">
                      <a16:creationId xmlns:a16="http://schemas.microsoft.com/office/drawing/2014/main" id="{29B44450-4CF4-B79A-8170-94B8BB02B364}"/>
                    </a:ext>
                  </a:extLst>
                </p14:cNvPr>
                <p14:cNvContentPartPr>
                  <a14:cpLocks xmlns:a14="http://schemas.microsoft.com/office/drawing/2010/main" noGrp="1" noRot="1" noMove="1" noResize="1" noEditPoints="1" noAdjustHandles="1" noChangeArrowheads="1" noChangeShapeType="1"/>
                </p14:cNvContentPartPr>
                <p14:nvPr/>
              </p14:nvContentPartPr>
              <p14:xfrm>
                <a:off x="2485730" y="3156108"/>
                <a:ext cx="266400" cy="904320"/>
              </p14:xfrm>
            </p:contentPart>
          </mc:Choice>
          <mc:Fallback xmlns="">
            <p:pic>
              <p:nvPicPr>
                <p:cNvPr id="461" name="Ink 460">
                  <a:extLst>
                    <a:ext uri="{FF2B5EF4-FFF2-40B4-BE49-F238E27FC236}">
                      <a16:creationId xmlns:a16="http://schemas.microsoft.com/office/drawing/2014/main" id="{29B44450-4CF4-B79A-8170-94B8BB02B364}"/>
                    </a:ext>
                  </a:extLst>
                </p:cNvPr>
                <p:cNvPicPr>
                  <a:picLocks noGrp="1" noRot="1" noMove="1" noResize="1" noEditPoints="1" noAdjustHandles="1" noChangeArrowheads="1" noChangeShapeType="1"/>
                </p:cNvPicPr>
                <p:nvPr/>
              </p:nvPicPr>
              <p:blipFill>
                <a:blip r:embed="rId96"/>
                <a:stretch>
                  <a:fillRect/>
                </a:stretch>
              </p:blipFill>
              <p:spPr>
                <a:xfrm>
                  <a:off x="2423090" y="2778108"/>
                  <a:ext cx="392040" cy="165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499" name="Ink 498">
                  <a:extLst>
                    <a:ext uri="{FF2B5EF4-FFF2-40B4-BE49-F238E27FC236}">
                      <a16:creationId xmlns:a16="http://schemas.microsoft.com/office/drawing/2014/main" id="{213521B8-963D-45AB-B4EB-690AD34F8A68}"/>
                    </a:ext>
                  </a:extLst>
                </p14:cNvPr>
                <p14:cNvContentPartPr>
                  <a14:cpLocks xmlns:a14="http://schemas.microsoft.com/office/drawing/2010/main" noGrp="1" noRot="1" noMove="1" noResize="1" noEditPoints="1" noAdjustHandles="1" noChangeArrowheads="1" noChangeShapeType="1"/>
                </p14:cNvContentPartPr>
                <p14:nvPr/>
              </p14:nvContentPartPr>
              <p14:xfrm>
                <a:off x="2920123" y="4475265"/>
                <a:ext cx="213120" cy="347760"/>
              </p14:xfrm>
            </p:contentPart>
          </mc:Choice>
          <mc:Fallback xmlns="">
            <p:pic>
              <p:nvPicPr>
                <p:cNvPr id="499" name="Ink 498">
                  <a:extLst>
                    <a:ext uri="{FF2B5EF4-FFF2-40B4-BE49-F238E27FC236}">
                      <a16:creationId xmlns:a16="http://schemas.microsoft.com/office/drawing/2014/main" id="{213521B8-963D-45AB-B4EB-690AD34F8A68}"/>
                    </a:ext>
                  </a:extLst>
                </p:cNvPr>
                <p:cNvPicPr>
                  <a:picLocks noGrp="1" noRot="1" noMove="1" noResize="1" noEditPoints="1" noAdjustHandles="1" noChangeArrowheads="1" noChangeShapeType="1"/>
                </p:cNvPicPr>
                <p:nvPr/>
              </p:nvPicPr>
              <p:blipFill>
                <a:blip r:embed="rId98"/>
                <a:stretch>
                  <a:fillRect/>
                </a:stretch>
              </p:blipFill>
              <p:spPr>
                <a:xfrm>
                  <a:off x="2857123" y="4097625"/>
                  <a:ext cx="338760" cy="11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500" name="Ink 499">
                  <a:extLst>
                    <a:ext uri="{FF2B5EF4-FFF2-40B4-BE49-F238E27FC236}">
                      <a16:creationId xmlns:a16="http://schemas.microsoft.com/office/drawing/2014/main" id="{D2BC5605-54C4-4B45-8829-E92F32146744}"/>
                    </a:ext>
                  </a:extLst>
                </p14:cNvPr>
                <p14:cNvContentPartPr>
                  <a14:cpLocks xmlns:a14="http://schemas.microsoft.com/office/drawing/2010/main" noGrp="1" noRot="1" noMove="1" noResize="1" noEditPoints="1" noAdjustHandles="1" noChangeArrowheads="1" noChangeShapeType="1"/>
                </p14:cNvContentPartPr>
                <p14:nvPr/>
              </p14:nvContentPartPr>
              <p14:xfrm>
                <a:off x="2463283" y="4484265"/>
                <a:ext cx="471960" cy="424440"/>
              </p14:xfrm>
            </p:contentPart>
          </mc:Choice>
          <mc:Fallback xmlns="">
            <p:pic>
              <p:nvPicPr>
                <p:cNvPr id="500" name="Ink 499">
                  <a:extLst>
                    <a:ext uri="{FF2B5EF4-FFF2-40B4-BE49-F238E27FC236}">
                      <a16:creationId xmlns:a16="http://schemas.microsoft.com/office/drawing/2014/main" id="{D2BC5605-54C4-4B45-8829-E92F32146744}"/>
                    </a:ext>
                  </a:extLst>
                </p:cNvPr>
                <p:cNvPicPr>
                  <a:picLocks noGrp="1" noRot="1" noMove="1" noResize="1" noEditPoints="1" noAdjustHandles="1" noChangeArrowheads="1" noChangeShapeType="1"/>
                </p:cNvPicPr>
                <p:nvPr/>
              </p:nvPicPr>
              <p:blipFill>
                <a:blip r:embed="rId100"/>
                <a:stretch>
                  <a:fillRect/>
                </a:stretch>
              </p:blipFill>
              <p:spPr>
                <a:xfrm>
                  <a:off x="2400643" y="4106265"/>
                  <a:ext cx="597600" cy="118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518" name="Ink 517">
                  <a:extLst>
                    <a:ext uri="{FF2B5EF4-FFF2-40B4-BE49-F238E27FC236}">
                      <a16:creationId xmlns:a16="http://schemas.microsoft.com/office/drawing/2014/main" id="{89BB54DB-B81C-BA26-C142-5AC82587A2FE}"/>
                    </a:ext>
                  </a:extLst>
                </p14:cNvPr>
                <p14:cNvContentPartPr>
                  <a14:cpLocks xmlns:a14="http://schemas.microsoft.com/office/drawing/2010/main" noGrp="1" noRot="1" noMove="1" noResize="1" noEditPoints="1" noAdjustHandles="1" noChangeArrowheads="1" noChangeShapeType="1"/>
                </p14:cNvContentPartPr>
                <p14:nvPr/>
              </p14:nvContentPartPr>
              <p14:xfrm>
                <a:off x="4415702" y="3515470"/>
                <a:ext cx="376920" cy="1226160"/>
              </p14:xfrm>
            </p:contentPart>
          </mc:Choice>
          <mc:Fallback xmlns="">
            <p:pic>
              <p:nvPicPr>
                <p:cNvPr id="518" name="Ink 517">
                  <a:extLst>
                    <a:ext uri="{FF2B5EF4-FFF2-40B4-BE49-F238E27FC236}">
                      <a16:creationId xmlns:a16="http://schemas.microsoft.com/office/drawing/2014/main" id="{89BB54DB-B81C-BA26-C142-5AC82587A2FE}"/>
                    </a:ext>
                  </a:extLst>
                </p:cNvPr>
                <p:cNvPicPr>
                  <a:picLocks noGrp="1" noRot="1" noMove="1" noResize="1" noEditPoints="1" noAdjustHandles="1" noChangeArrowheads="1" noChangeShapeType="1"/>
                </p:cNvPicPr>
                <p:nvPr/>
              </p:nvPicPr>
              <p:blipFill>
                <a:blip r:embed="rId102"/>
                <a:stretch>
                  <a:fillRect/>
                </a:stretch>
              </p:blipFill>
              <p:spPr>
                <a:xfrm>
                  <a:off x="4352702" y="3137830"/>
                  <a:ext cx="502560" cy="19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519" name="Ink 518">
                  <a:extLst>
                    <a:ext uri="{FF2B5EF4-FFF2-40B4-BE49-F238E27FC236}">
                      <a16:creationId xmlns:a16="http://schemas.microsoft.com/office/drawing/2014/main" id="{96A599D7-7F96-1107-7237-C3EAF4D699CC}"/>
                    </a:ext>
                  </a:extLst>
                </p14:cNvPr>
                <p14:cNvContentPartPr>
                  <a14:cpLocks xmlns:a14="http://schemas.microsoft.com/office/drawing/2010/main" noGrp="1" noRot="1" noMove="1" noResize="1" noEditPoints="1" noAdjustHandles="1" noChangeArrowheads="1" noChangeShapeType="1"/>
                </p14:cNvContentPartPr>
                <p14:nvPr/>
              </p14:nvContentPartPr>
              <p14:xfrm>
                <a:off x="4288262" y="3211630"/>
                <a:ext cx="320760" cy="1470960"/>
              </p14:xfrm>
            </p:contentPart>
          </mc:Choice>
          <mc:Fallback xmlns="">
            <p:pic>
              <p:nvPicPr>
                <p:cNvPr id="519" name="Ink 518">
                  <a:extLst>
                    <a:ext uri="{FF2B5EF4-FFF2-40B4-BE49-F238E27FC236}">
                      <a16:creationId xmlns:a16="http://schemas.microsoft.com/office/drawing/2014/main" id="{96A599D7-7F96-1107-7237-C3EAF4D699CC}"/>
                    </a:ext>
                  </a:extLst>
                </p:cNvPr>
                <p:cNvPicPr>
                  <a:picLocks noGrp="1" noRot="1" noMove="1" noResize="1" noEditPoints="1" noAdjustHandles="1" noChangeArrowheads="1" noChangeShapeType="1"/>
                </p:cNvPicPr>
                <p:nvPr/>
              </p:nvPicPr>
              <p:blipFill>
                <a:blip r:embed="rId104"/>
                <a:stretch>
                  <a:fillRect/>
                </a:stretch>
              </p:blipFill>
              <p:spPr>
                <a:xfrm>
                  <a:off x="4225262" y="2833990"/>
                  <a:ext cx="446400" cy="22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534" name="Ink 533">
                  <a:extLst>
                    <a:ext uri="{FF2B5EF4-FFF2-40B4-BE49-F238E27FC236}">
                      <a16:creationId xmlns:a16="http://schemas.microsoft.com/office/drawing/2014/main" id="{DEE78D20-8DE5-FAA7-640A-1431D5547B08}"/>
                    </a:ext>
                  </a:extLst>
                </p14:cNvPr>
                <p14:cNvContentPartPr>
                  <a14:cpLocks xmlns:a14="http://schemas.microsoft.com/office/drawing/2010/main" noGrp="1" noRot="1" noMove="1" noResize="1" noEditPoints="1" noAdjustHandles="1" noChangeArrowheads="1" noChangeShapeType="1"/>
                </p14:cNvContentPartPr>
                <p14:nvPr/>
              </p14:nvContentPartPr>
              <p14:xfrm>
                <a:off x="3530241" y="4478226"/>
                <a:ext cx="130320" cy="268200"/>
              </p14:xfrm>
            </p:contentPart>
          </mc:Choice>
          <mc:Fallback xmlns="">
            <p:pic>
              <p:nvPicPr>
                <p:cNvPr id="534" name="Ink 533">
                  <a:extLst>
                    <a:ext uri="{FF2B5EF4-FFF2-40B4-BE49-F238E27FC236}">
                      <a16:creationId xmlns:a16="http://schemas.microsoft.com/office/drawing/2014/main" id="{DEE78D20-8DE5-FAA7-640A-1431D5547B08}"/>
                    </a:ext>
                  </a:extLst>
                </p:cNvPr>
                <p:cNvPicPr>
                  <a:picLocks noGrp="1" noRot="1" noMove="1" noResize="1" noEditPoints="1" noAdjustHandles="1" noChangeArrowheads="1" noChangeShapeType="1"/>
                </p:cNvPicPr>
                <p:nvPr/>
              </p:nvPicPr>
              <p:blipFill>
                <a:blip r:embed="rId106"/>
                <a:stretch>
                  <a:fillRect/>
                </a:stretch>
              </p:blipFill>
              <p:spPr>
                <a:xfrm>
                  <a:off x="3467601" y="4100586"/>
                  <a:ext cx="255960" cy="10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535" name="Ink 534">
                  <a:extLst>
                    <a:ext uri="{FF2B5EF4-FFF2-40B4-BE49-F238E27FC236}">
                      <a16:creationId xmlns:a16="http://schemas.microsoft.com/office/drawing/2014/main" id="{C4B5E0ED-B3E9-909E-1053-55D0A9447D8C}"/>
                    </a:ext>
                  </a:extLst>
                </p14:cNvPr>
                <p14:cNvContentPartPr>
                  <a14:cpLocks xmlns:a14="http://schemas.microsoft.com/office/drawing/2010/main" noGrp="1" noRot="1" noMove="1" noResize="1" noEditPoints="1" noAdjustHandles="1" noChangeArrowheads="1" noChangeShapeType="1"/>
                </p14:cNvContentPartPr>
                <p14:nvPr/>
              </p14:nvContentPartPr>
              <p14:xfrm>
                <a:off x="3766761" y="3939666"/>
                <a:ext cx="187560" cy="868680"/>
              </p14:xfrm>
            </p:contentPart>
          </mc:Choice>
          <mc:Fallback xmlns="">
            <p:pic>
              <p:nvPicPr>
                <p:cNvPr id="535" name="Ink 534">
                  <a:extLst>
                    <a:ext uri="{FF2B5EF4-FFF2-40B4-BE49-F238E27FC236}">
                      <a16:creationId xmlns:a16="http://schemas.microsoft.com/office/drawing/2014/main" id="{C4B5E0ED-B3E9-909E-1053-55D0A9447D8C}"/>
                    </a:ext>
                  </a:extLst>
                </p:cNvPr>
                <p:cNvPicPr>
                  <a:picLocks noGrp="1" noRot="1" noMove="1" noResize="1" noEditPoints="1" noAdjustHandles="1" noChangeArrowheads="1" noChangeShapeType="1"/>
                </p:cNvPicPr>
                <p:nvPr/>
              </p:nvPicPr>
              <p:blipFill>
                <a:blip r:embed="rId108"/>
                <a:stretch>
                  <a:fillRect/>
                </a:stretch>
              </p:blipFill>
              <p:spPr>
                <a:xfrm>
                  <a:off x="3703761" y="3561666"/>
                  <a:ext cx="313200" cy="162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537" name="Ink 536">
                  <a:extLst>
                    <a:ext uri="{FF2B5EF4-FFF2-40B4-BE49-F238E27FC236}">
                      <a16:creationId xmlns:a16="http://schemas.microsoft.com/office/drawing/2014/main" id="{2D3C2D3E-D3F8-3B4E-E7E3-69BEF0904000}"/>
                    </a:ext>
                  </a:extLst>
                </p14:cNvPr>
                <p14:cNvContentPartPr>
                  <a14:cpLocks xmlns:a14="http://schemas.microsoft.com/office/drawing/2010/main" noGrp="1" noRot="1" noMove="1" noResize="1" noEditPoints="1" noAdjustHandles="1" noChangeArrowheads="1" noChangeShapeType="1"/>
                </p14:cNvContentPartPr>
                <p14:nvPr/>
              </p14:nvContentPartPr>
              <p14:xfrm>
                <a:off x="4271121" y="4734186"/>
                <a:ext cx="468720" cy="38520"/>
              </p14:xfrm>
            </p:contentPart>
          </mc:Choice>
          <mc:Fallback xmlns="">
            <p:pic>
              <p:nvPicPr>
                <p:cNvPr id="537" name="Ink 536">
                  <a:extLst>
                    <a:ext uri="{FF2B5EF4-FFF2-40B4-BE49-F238E27FC236}">
                      <a16:creationId xmlns:a16="http://schemas.microsoft.com/office/drawing/2014/main" id="{2D3C2D3E-D3F8-3B4E-E7E3-69BEF0904000}"/>
                    </a:ext>
                  </a:extLst>
                </p:cNvPr>
                <p:cNvPicPr>
                  <a:picLocks noGrp="1" noRot="1" noMove="1" noResize="1" noEditPoints="1" noAdjustHandles="1" noChangeArrowheads="1" noChangeShapeType="1"/>
                </p:cNvPicPr>
                <p:nvPr/>
              </p:nvPicPr>
              <p:blipFill>
                <a:blip r:embed="rId110"/>
                <a:stretch>
                  <a:fillRect/>
                </a:stretch>
              </p:blipFill>
              <p:spPr>
                <a:xfrm>
                  <a:off x="4208481" y="4356186"/>
                  <a:ext cx="594360" cy="794160"/>
                </a:xfrm>
                <a:prstGeom prst="rect">
                  <a:avLst/>
                </a:prstGeom>
              </p:spPr>
            </p:pic>
          </mc:Fallback>
        </mc:AlternateContent>
      </p:grpSp>
      <p:sp>
        <p:nvSpPr>
          <p:cNvPr id="364" name="Rectangle 363">
            <a:extLst>
              <a:ext uri="{FF2B5EF4-FFF2-40B4-BE49-F238E27FC236}">
                <a16:creationId xmlns:a16="http://schemas.microsoft.com/office/drawing/2014/main" id="{EEEDAA19-E419-092D-1677-58FE52DEC757}"/>
              </a:ext>
            </a:extLst>
          </p:cNvPr>
          <p:cNvSpPr>
            <a:spLocks noGrp="1" noRot="1" noMove="1" noResize="1" noEditPoints="1" noAdjustHandles="1" noChangeArrowheads="1" noChangeShapeType="1"/>
          </p:cNvSpPr>
          <p:nvPr/>
        </p:nvSpPr>
        <p:spPr>
          <a:xfrm>
            <a:off x="-139309" y="-21822"/>
            <a:ext cx="12495265" cy="7105361"/>
          </a:xfrm>
          <a:prstGeom prst="rect">
            <a:avLst/>
          </a:prstGeom>
          <a:solidFill>
            <a:srgbClr val="00C6FE">
              <a:alpha val="3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Shape 361">
            <a:extLst>
              <a:ext uri="{FF2B5EF4-FFF2-40B4-BE49-F238E27FC236}">
                <a16:creationId xmlns:a16="http://schemas.microsoft.com/office/drawing/2014/main" id="{2AD95A1D-128B-741B-2ED6-45ADAC1477C9}"/>
              </a:ext>
            </a:extLst>
          </p:cNvPr>
          <p:cNvSpPr>
            <a:spLocks noGrp="1" noRot="1" noMove="1" noResize="1" noEditPoints="1" noAdjustHandles="1" noChangeArrowheads="1" noChangeShapeType="1"/>
          </p:cNvSpPr>
          <p:nvPr/>
        </p:nvSpPr>
        <p:spPr>
          <a:xfrm>
            <a:off x="-381521" y="4687306"/>
            <a:ext cx="13018169" cy="2585923"/>
          </a:xfrm>
          <a:custGeom>
            <a:avLst/>
            <a:gdLst>
              <a:gd name="connsiteX0" fmla="*/ 481264 w 13018169"/>
              <a:gd name="connsiteY0" fmla="*/ 1347537 h 2093495"/>
              <a:gd name="connsiteX1" fmla="*/ 457200 w 13018169"/>
              <a:gd name="connsiteY1" fmla="*/ 409074 h 2093495"/>
              <a:gd name="connsiteX2" fmla="*/ 1708485 w 13018169"/>
              <a:gd name="connsiteY2" fmla="*/ 192506 h 2093495"/>
              <a:gd name="connsiteX3" fmla="*/ 3729790 w 13018169"/>
              <a:gd name="connsiteY3" fmla="*/ 0 h 2093495"/>
              <a:gd name="connsiteX4" fmla="*/ 6352674 w 13018169"/>
              <a:gd name="connsiteY4" fmla="*/ 96253 h 2093495"/>
              <a:gd name="connsiteX5" fmla="*/ 8301790 w 13018169"/>
              <a:gd name="connsiteY5" fmla="*/ 457200 h 2093495"/>
              <a:gd name="connsiteX6" fmla="*/ 9938085 w 13018169"/>
              <a:gd name="connsiteY6" fmla="*/ 770021 h 2093495"/>
              <a:gd name="connsiteX7" fmla="*/ 11117179 w 13018169"/>
              <a:gd name="connsiteY7" fmla="*/ 1010653 h 2093495"/>
              <a:gd name="connsiteX8" fmla="*/ 12585032 w 13018169"/>
              <a:gd name="connsiteY8" fmla="*/ 1515979 h 2093495"/>
              <a:gd name="connsiteX9" fmla="*/ 13018169 w 13018169"/>
              <a:gd name="connsiteY9" fmla="*/ 1660358 h 2093495"/>
              <a:gd name="connsiteX10" fmla="*/ 12440653 w 13018169"/>
              <a:gd name="connsiteY10" fmla="*/ 2093495 h 2093495"/>
              <a:gd name="connsiteX11" fmla="*/ 3176337 w 13018169"/>
              <a:gd name="connsiteY11" fmla="*/ 1949116 h 2093495"/>
              <a:gd name="connsiteX12" fmla="*/ 72190 w 13018169"/>
              <a:gd name="connsiteY12" fmla="*/ 1756611 h 2093495"/>
              <a:gd name="connsiteX13" fmla="*/ 0 w 13018169"/>
              <a:gd name="connsiteY13" fmla="*/ 673769 h 2093495"/>
              <a:gd name="connsiteX0" fmla="*/ 457200 w 13018169"/>
              <a:gd name="connsiteY0" fmla="*/ 409074 h 2093495"/>
              <a:gd name="connsiteX1" fmla="*/ 1708485 w 13018169"/>
              <a:gd name="connsiteY1" fmla="*/ 192506 h 2093495"/>
              <a:gd name="connsiteX2" fmla="*/ 3729790 w 13018169"/>
              <a:gd name="connsiteY2" fmla="*/ 0 h 2093495"/>
              <a:gd name="connsiteX3" fmla="*/ 6352674 w 13018169"/>
              <a:gd name="connsiteY3" fmla="*/ 96253 h 2093495"/>
              <a:gd name="connsiteX4" fmla="*/ 8301790 w 13018169"/>
              <a:gd name="connsiteY4" fmla="*/ 457200 h 2093495"/>
              <a:gd name="connsiteX5" fmla="*/ 9938085 w 13018169"/>
              <a:gd name="connsiteY5" fmla="*/ 770021 h 2093495"/>
              <a:gd name="connsiteX6" fmla="*/ 11117179 w 13018169"/>
              <a:gd name="connsiteY6" fmla="*/ 1010653 h 2093495"/>
              <a:gd name="connsiteX7" fmla="*/ 12585032 w 13018169"/>
              <a:gd name="connsiteY7" fmla="*/ 1515979 h 2093495"/>
              <a:gd name="connsiteX8" fmla="*/ 13018169 w 13018169"/>
              <a:gd name="connsiteY8" fmla="*/ 1660358 h 2093495"/>
              <a:gd name="connsiteX9" fmla="*/ 12440653 w 13018169"/>
              <a:gd name="connsiteY9" fmla="*/ 2093495 h 2093495"/>
              <a:gd name="connsiteX10" fmla="*/ 3176337 w 13018169"/>
              <a:gd name="connsiteY10" fmla="*/ 1949116 h 2093495"/>
              <a:gd name="connsiteX11" fmla="*/ 72190 w 13018169"/>
              <a:gd name="connsiteY11" fmla="*/ 1756611 h 2093495"/>
              <a:gd name="connsiteX12" fmla="*/ 0 w 13018169"/>
              <a:gd name="connsiteY12" fmla="*/ 673769 h 209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18169" h="2093495">
                <a:moveTo>
                  <a:pt x="457200" y="409074"/>
                </a:moveTo>
                <a:lnTo>
                  <a:pt x="1708485" y="192506"/>
                </a:lnTo>
                <a:lnTo>
                  <a:pt x="3729790" y="0"/>
                </a:lnTo>
                <a:lnTo>
                  <a:pt x="6352674" y="96253"/>
                </a:lnTo>
                <a:lnTo>
                  <a:pt x="8301790" y="457200"/>
                </a:lnTo>
                <a:lnTo>
                  <a:pt x="9938085" y="770021"/>
                </a:lnTo>
                <a:lnTo>
                  <a:pt x="11117179" y="1010653"/>
                </a:lnTo>
                <a:lnTo>
                  <a:pt x="12585032" y="1515979"/>
                </a:lnTo>
                <a:lnTo>
                  <a:pt x="13018169" y="1660358"/>
                </a:lnTo>
                <a:lnTo>
                  <a:pt x="12440653" y="2093495"/>
                </a:lnTo>
                <a:lnTo>
                  <a:pt x="3176337" y="1949116"/>
                </a:lnTo>
                <a:lnTo>
                  <a:pt x="72190" y="1756611"/>
                </a:lnTo>
                <a:lnTo>
                  <a:pt x="0" y="673769"/>
                </a:lnTo>
              </a:path>
            </a:pathLst>
          </a:custGeom>
          <a:solidFill>
            <a:srgbClr val="5437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aphic 18" descr="Seaweed with solid fill">
            <a:extLst>
              <a:ext uri="{FF2B5EF4-FFF2-40B4-BE49-F238E27FC236}">
                <a16:creationId xmlns:a16="http://schemas.microsoft.com/office/drawing/2014/main" id="{CBC163C3-9C6E-7EA8-6121-AE5B29AF4775}"/>
              </a:ext>
            </a:extLst>
          </p:cNvPr>
          <p:cNvGrpSpPr>
            <a:grpSpLocks noGrp="1" noUngrp="1" noRot="1" noMove="1" noResize="1"/>
          </p:cNvGrpSpPr>
          <p:nvPr/>
        </p:nvGrpSpPr>
        <p:grpSpPr>
          <a:xfrm rot="20862700">
            <a:off x="4907840" y="3563129"/>
            <a:ext cx="970929" cy="1190060"/>
            <a:chOff x="12311859" y="16199465"/>
            <a:chExt cx="356449" cy="401824"/>
          </a:xfrm>
          <a:solidFill>
            <a:schemeClr val="accent6">
              <a:lumMod val="50000"/>
            </a:schemeClr>
          </a:solidFill>
        </p:grpSpPr>
        <p:sp>
          <p:nvSpPr>
            <p:cNvPr id="347" name="Freeform: Shape 346">
              <a:extLst>
                <a:ext uri="{FF2B5EF4-FFF2-40B4-BE49-F238E27FC236}">
                  <a16:creationId xmlns:a16="http://schemas.microsoft.com/office/drawing/2014/main" id="{59DDDE2C-EEEA-AE7A-C857-235B7F762A38}"/>
                </a:ext>
              </a:extLst>
            </p:cNvPr>
            <p:cNvSpPr>
              <a:spLocks noGrp="1" noRot="1" noMove="1" noResize="1" noEditPoints="1" noAdjustHandles="1" noChangeArrowheads="1" noChangeShapeType="1"/>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6DB4C69-67E0-0BFF-D59E-5736C1CD6CC2}"/>
                </a:ext>
              </a:extLst>
            </p:cNvPr>
            <p:cNvSpPr>
              <a:spLocks noGrp="1" noRot="1" noMove="1" noResize="1" noEditPoints="1" noAdjustHandles="1" noChangeArrowheads="1" noChangeShapeType="1"/>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DA49550-F3FF-5557-79EF-92786D91E1D6}"/>
                </a:ext>
              </a:extLst>
            </p:cNvPr>
            <p:cNvSpPr>
              <a:spLocks noGrp="1" noRot="1" noMove="1" noResize="1" noEditPoints="1" noAdjustHandles="1" noChangeArrowheads="1" noChangeShapeType="1"/>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4EAA967-233C-5462-4104-C1D2BFA9ADC1}"/>
                </a:ext>
              </a:extLst>
            </p:cNvPr>
            <p:cNvSpPr>
              <a:spLocks noGrp="1" noRot="1" noMove="1" noResize="1" noEditPoints="1" noAdjustHandles="1" noChangeArrowheads="1" noChangeShapeType="1"/>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4F27F624-1D14-779A-98D3-7C5BCF2F3B14}"/>
                </a:ext>
              </a:extLst>
            </p:cNvPr>
            <p:cNvSpPr>
              <a:spLocks noGrp="1" noRot="1" noMove="1" noResize="1" noEditPoints="1" noAdjustHandles="1" noChangeArrowheads="1" noChangeShapeType="1"/>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542274A-23D1-E4B9-4DDE-B359D65330E2}"/>
                </a:ext>
              </a:extLst>
            </p:cNvPr>
            <p:cNvSpPr>
              <a:spLocks noGrp="1" noRot="1" noMove="1" noResize="1" noEditPoints="1" noAdjustHandles="1" noChangeArrowheads="1" noChangeShapeType="1"/>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4D00FC47-0734-2014-D256-288495F315D7}"/>
                </a:ext>
              </a:extLst>
            </p:cNvPr>
            <p:cNvSpPr>
              <a:spLocks noGrp="1" noRot="1" noMove="1" noResize="1" noEditPoints="1" noAdjustHandles="1" noChangeArrowheads="1" noChangeShapeType="1"/>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20" name="Graphic 21" descr="Seaweed with solid fill">
            <a:extLst>
              <a:ext uri="{FF2B5EF4-FFF2-40B4-BE49-F238E27FC236}">
                <a16:creationId xmlns:a16="http://schemas.microsoft.com/office/drawing/2014/main" id="{3F83F275-1435-0C60-D3BD-BBBA6B1B4706}"/>
              </a:ext>
            </a:extLst>
          </p:cNvPr>
          <p:cNvGrpSpPr>
            <a:grpSpLocks noGrp="1" noUngrp="1" noRot="1" noMove="1" noResize="1"/>
          </p:cNvGrpSpPr>
          <p:nvPr/>
        </p:nvGrpSpPr>
        <p:grpSpPr>
          <a:xfrm rot="169401">
            <a:off x="2551821" y="3122365"/>
            <a:ext cx="1277277" cy="1759911"/>
            <a:chOff x="11477621" y="15893544"/>
            <a:chExt cx="468914" cy="594237"/>
          </a:xfrm>
          <a:solidFill>
            <a:schemeClr val="accent6">
              <a:lumMod val="75000"/>
            </a:schemeClr>
          </a:solidFill>
        </p:grpSpPr>
        <p:sp>
          <p:nvSpPr>
            <p:cNvPr id="341" name="Freeform: Shape 340">
              <a:extLst>
                <a:ext uri="{FF2B5EF4-FFF2-40B4-BE49-F238E27FC236}">
                  <a16:creationId xmlns:a16="http://schemas.microsoft.com/office/drawing/2014/main" id="{0DCD0A59-DDD9-F19A-14BA-CA0B3ED5F6B1}"/>
                </a:ext>
              </a:extLst>
            </p:cNvPr>
            <p:cNvSpPr>
              <a:spLocks noGrp="1" noRot="1" noMove="1" noResize="1" noEditPoints="1" noAdjustHandles="1" noChangeArrowheads="1" noChangeShapeType="1"/>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36394DB-8D05-5C06-8577-69AAE0535479}"/>
                </a:ext>
              </a:extLst>
            </p:cNvPr>
            <p:cNvSpPr>
              <a:spLocks noGrp="1" noRot="1" noMove="1" noResize="1" noEditPoints="1" noAdjustHandles="1" noChangeArrowheads="1" noChangeShapeType="1"/>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E1AE30F-9CB9-0336-AC69-A04D7867E16F}"/>
                </a:ext>
              </a:extLst>
            </p:cNvPr>
            <p:cNvSpPr>
              <a:spLocks noGrp="1" noRot="1" noMove="1" noResize="1" noEditPoints="1" noAdjustHandles="1" noChangeArrowheads="1" noChangeShapeType="1"/>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1A804143-4E75-CE53-AC7D-72221DF96733}"/>
                </a:ext>
              </a:extLst>
            </p:cNvPr>
            <p:cNvSpPr>
              <a:spLocks noGrp="1" noRot="1" noMove="1" noResize="1" noEditPoints="1" noAdjustHandles="1" noChangeArrowheads="1" noChangeShapeType="1"/>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2740828-EC44-51A8-18B3-55FA69877A48}"/>
                </a:ext>
              </a:extLst>
            </p:cNvPr>
            <p:cNvSpPr>
              <a:spLocks noGrp="1" noRot="1" noMove="1" noResize="1" noEditPoints="1" noAdjustHandles="1" noChangeArrowheads="1" noChangeShapeType="1"/>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114382A2-F5CC-9E45-A661-79184F98B5A0}"/>
                </a:ext>
              </a:extLst>
            </p:cNvPr>
            <p:cNvSpPr>
              <a:spLocks noGrp="1" noRot="1" noMove="1" noResize="1" noEditPoints="1" noAdjustHandles="1" noChangeArrowheads="1" noChangeShapeType="1"/>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21" name="Graphic 27" descr="Seaweed with solid fill">
            <a:extLst>
              <a:ext uri="{FF2B5EF4-FFF2-40B4-BE49-F238E27FC236}">
                <a16:creationId xmlns:a16="http://schemas.microsoft.com/office/drawing/2014/main" id="{75CF8902-8272-5D8B-FC89-37DCDBBB3DD9}"/>
              </a:ext>
            </a:extLst>
          </p:cNvPr>
          <p:cNvGrpSpPr>
            <a:grpSpLocks noGrp="1" noUngrp="1" noRot="1" noMove="1" noResize="1"/>
          </p:cNvGrpSpPr>
          <p:nvPr/>
        </p:nvGrpSpPr>
        <p:grpSpPr>
          <a:xfrm rot="678797">
            <a:off x="5931507" y="3352657"/>
            <a:ext cx="1277277" cy="1759911"/>
            <a:chOff x="12671954" y="16212396"/>
            <a:chExt cx="468914" cy="594237"/>
          </a:xfrm>
          <a:solidFill>
            <a:schemeClr val="accent6">
              <a:lumMod val="75000"/>
            </a:schemeClr>
          </a:solidFill>
        </p:grpSpPr>
        <p:sp>
          <p:nvSpPr>
            <p:cNvPr id="335" name="Freeform: Shape 334">
              <a:extLst>
                <a:ext uri="{FF2B5EF4-FFF2-40B4-BE49-F238E27FC236}">
                  <a16:creationId xmlns:a16="http://schemas.microsoft.com/office/drawing/2014/main" id="{9D7DB9DD-D267-B76C-FF8E-AB45C9DF1E86}"/>
                </a:ext>
              </a:extLst>
            </p:cNvPr>
            <p:cNvSpPr>
              <a:spLocks noGrp="1" noRot="1" noMove="1" noResize="1" noEditPoints="1" noAdjustHandles="1" noChangeArrowheads="1" noChangeShapeType="1"/>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36C8756-43C6-79EE-023B-208F3E7D6D0F}"/>
                </a:ext>
              </a:extLst>
            </p:cNvPr>
            <p:cNvSpPr>
              <a:spLocks noGrp="1" noRot="1" noMove="1" noResize="1" noEditPoints="1" noAdjustHandles="1" noChangeArrowheads="1" noChangeShapeType="1"/>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C06DB244-B2C2-4EE6-136E-AC9090BEB539}"/>
                </a:ext>
              </a:extLst>
            </p:cNvPr>
            <p:cNvSpPr>
              <a:spLocks noGrp="1" noRot="1" noMove="1" noResize="1" noEditPoints="1" noAdjustHandles="1" noChangeArrowheads="1" noChangeShapeType="1"/>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8C33534-CBBF-9FE7-8AE3-F669BA49020A}"/>
                </a:ext>
              </a:extLst>
            </p:cNvPr>
            <p:cNvSpPr>
              <a:spLocks noGrp="1" noRot="1" noMove="1" noResize="1" noEditPoints="1" noAdjustHandles="1" noChangeArrowheads="1" noChangeShapeType="1"/>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6BFC3D5-5C57-F309-36A5-143AF0DC5B99}"/>
                </a:ext>
              </a:extLst>
            </p:cNvPr>
            <p:cNvSpPr>
              <a:spLocks noGrp="1" noRot="1" noMove="1" noResize="1" noEditPoints="1" noAdjustHandles="1" noChangeArrowheads="1" noChangeShapeType="1"/>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65C2B7DE-94D7-5695-25C8-3835D9705970}"/>
                </a:ext>
              </a:extLst>
            </p:cNvPr>
            <p:cNvSpPr>
              <a:spLocks noGrp="1" noRot="1" noMove="1" noResize="1" noEditPoints="1" noAdjustHandles="1" noChangeArrowheads="1" noChangeShapeType="1"/>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22" name="Graphic 28" descr="Seaweed with solid fill">
            <a:extLst>
              <a:ext uri="{FF2B5EF4-FFF2-40B4-BE49-F238E27FC236}">
                <a16:creationId xmlns:a16="http://schemas.microsoft.com/office/drawing/2014/main" id="{F41E4D90-EDA5-B209-4B1C-F1C95783D36E}"/>
              </a:ext>
            </a:extLst>
          </p:cNvPr>
          <p:cNvGrpSpPr>
            <a:grpSpLocks noGrp="1" noUngrp="1" noRot="1" noMove="1" noResize="1"/>
          </p:cNvGrpSpPr>
          <p:nvPr/>
        </p:nvGrpSpPr>
        <p:grpSpPr>
          <a:xfrm rot="21280372">
            <a:off x="1030151" y="3221136"/>
            <a:ext cx="1277277" cy="1759911"/>
            <a:chOff x="10924067" y="15816781"/>
            <a:chExt cx="468914" cy="594237"/>
          </a:xfrm>
          <a:solidFill>
            <a:schemeClr val="accent6">
              <a:lumMod val="75000"/>
            </a:schemeClr>
          </a:solidFill>
        </p:grpSpPr>
        <p:sp>
          <p:nvSpPr>
            <p:cNvPr id="329" name="Freeform: Shape 328">
              <a:extLst>
                <a:ext uri="{FF2B5EF4-FFF2-40B4-BE49-F238E27FC236}">
                  <a16:creationId xmlns:a16="http://schemas.microsoft.com/office/drawing/2014/main" id="{70A04788-367E-E2BD-C70C-1E2A696B9234}"/>
                </a:ext>
              </a:extLst>
            </p:cNvPr>
            <p:cNvSpPr>
              <a:spLocks noGrp="1" noRot="1" noMove="1" noResize="1" noEditPoints="1" noAdjustHandles="1" noChangeArrowheads="1" noChangeShapeType="1"/>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F7F48C5D-9728-6DD8-67A2-DC889A3AAF59}"/>
                </a:ext>
              </a:extLst>
            </p:cNvPr>
            <p:cNvSpPr>
              <a:spLocks noGrp="1" noRot="1" noMove="1" noResize="1" noEditPoints="1" noAdjustHandles="1" noChangeArrowheads="1" noChangeShapeType="1"/>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63968A73-5D11-2DF2-2462-44B4C2F309DB}"/>
                </a:ext>
              </a:extLst>
            </p:cNvPr>
            <p:cNvSpPr>
              <a:spLocks noGrp="1" noRot="1" noMove="1" noResize="1" noEditPoints="1" noAdjustHandles="1" noChangeArrowheads="1" noChangeShapeType="1"/>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C5DD41C4-F407-7F09-B791-4418B264F0EE}"/>
                </a:ext>
              </a:extLst>
            </p:cNvPr>
            <p:cNvSpPr>
              <a:spLocks noGrp="1" noRot="1" noMove="1" noResize="1" noEditPoints="1" noAdjustHandles="1" noChangeArrowheads="1" noChangeShapeType="1"/>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73DB7D8B-99B4-F516-7B5B-DEE1502DB1ED}"/>
                </a:ext>
              </a:extLst>
            </p:cNvPr>
            <p:cNvSpPr>
              <a:spLocks noGrp="1" noRot="1" noMove="1" noResize="1" noEditPoints="1" noAdjustHandles="1" noChangeArrowheads="1" noChangeShapeType="1"/>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6C4351C-4911-5102-B482-0418B3707F98}"/>
                </a:ext>
              </a:extLst>
            </p:cNvPr>
            <p:cNvSpPr>
              <a:spLocks noGrp="1" noRot="1" noMove="1" noResize="1" noEditPoints="1" noAdjustHandles="1" noChangeArrowheads="1" noChangeShapeType="1"/>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23" name="Graphic 31" descr="Seaweed with solid fill">
            <a:extLst>
              <a:ext uri="{FF2B5EF4-FFF2-40B4-BE49-F238E27FC236}">
                <a16:creationId xmlns:a16="http://schemas.microsoft.com/office/drawing/2014/main" id="{517FA1A8-AB86-CFF0-1AE3-088925BAA5AD}"/>
              </a:ext>
            </a:extLst>
          </p:cNvPr>
          <p:cNvGrpSpPr>
            <a:grpSpLocks noGrp="1" noUngrp="1" noRot="1" noMove="1" noResize="1"/>
          </p:cNvGrpSpPr>
          <p:nvPr/>
        </p:nvGrpSpPr>
        <p:grpSpPr>
          <a:xfrm rot="21303921">
            <a:off x="3451772" y="2752238"/>
            <a:ext cx="910022" cy="2127270"/>
            <a:chOff x="11816556" y="15821491"/>
            <a:chExt cx="334088" cy="718275"/>
          </a:xfrm>
          <a:solidFill>
            <a:srgbClr val="92D050"/>
          </a:solidFill>
        </p:grpSpPr>
        <p:sp>
          <p:nvSpPr>
            <p:cNvPr id="323" name="Freeform: Shape 322">
              <a:extLst>
                <a:ext uri="{FF2B5EF4-FFF2-40B4-BE49-F238E27FC236}">
                  <a16:creationId xmlns:a16="http://schemas.microsoft.com/office/drawing/2014/main" id="{FD254431-1841-D831-24FC-4223557D10F8}"/>
                </a:ext>
              </a:extLst>
            </p:cNvPr>
            <p:cNvSpPr>
              <a:spLocks noGrp="1" noRot="1" noMove="1" noResize="1" noEditPoints="1" noAdjustHandles="1" noChangeArrowheads="1" noChangeShapeType="1"/>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8E40454E-EF43-625A-8894-C370DD07BA4B}"/>
                </a:ext>
              </a:extLst>
            </p:cNvPr>
            <p:cNvSpPr>
              <a:spLocks noGrp="1" noRot="1" noMove="1" noResize="1" noEditPoints="1" noAdjustHandles="1" noChangeArrowheads="1" noChangeShapeType="1"/>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2A8D9099-011F-A8FB-2F99-B496B9616F85}"/>
                </a:ext>
              </a:extLst>
            </p:cNvPr>
            <p:cNvSpPr>
              <a:spLocks noGrp="1" noRot="1" noMove="1" noResize="1" noEditPoints="1" noAdjustHandles="1" noChangeArrowheads="1" noChangeShapeType="1"/>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7C34A56-D715-6EEB-845E-862628C3EA30}"/>
                </a:ext>
              </a:extLst>
            </p:cNvPr>
            <p:cNvSpPr>
              <a:spLocks noGrp="1" noRot="1" noMove="1" noResize="1" noEditPoints="1" noAdjustHandles="1" noChangeArrowheads="1" noChangeShapeType="1"/>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88C25028-0B10-369F-14FE-3C622EFE3E16}"/>
                </a:ext>
              </a:extLst>
            </p:cNvPr>
            <p:cNvSpPr>
              <a:spLocks noGrp="1" noRot="1" noMove="1" noResize="1" noEditPoints="1" noAdjustHandles="1" noChangeArrowheads="1" noChangeShapeType="1"/>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E1DC47BD-8E2C-6A3B-6795-B965EBBCC4B3}"/>
                </a:ext>
              </a:extLst>
            </p:cNvPr>
            <p:cNvSpPr>
              <a:spLocks noGrp="1" noRot="1" noMove="1" noResize="1" noEditPoints="1" noAdjustHandles="1" noChangeArrowheads="1" noChangeShapeType="1"/>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24" name="Graphic 30" descr="Seaweed with solid fill">
            <a:extLst>
              <a:ext uri="{FF2B5EF4-FFF2-40B4-BE49-F238E27FC236}">
                <a16:creationId xmlns:a16="http://schemas.microsoft.com/office/drawing/2014/main" id="{8058A9F9-683F-F7DA-A2A2-BFDA3B5E5E5F}"/>
              </a:ext>
            </a:extLst>
          </p:cNvPr>
          <p:cNvGrpSpPr>
            <a:grpSpLocks noGrp="1" noUngrp="1" noRot="1" noMove="1" noResize="1"/>
          </p:cNvGrpSpPr>
          <p:nvPr/>
        </p:nvGrpSpPr>
        <p:grpSpPr>
          <a:xfrm rot="21280372">
            <a:off x="651750" y="3601614"/>
            <a:ext cx="848890" cy="1515230"/>
            <a:chOff x="10769963" y="15900665"/>
            <a:chExt cx="311646" cy="511618"/>
          </a:xfrm>
          <a:solidFill>
            <a:srgbClr val="92D050"/>
          </a:solidFill>
        </p:grpSpPr>
        <p:sp>
          <p:nvSpPr>
            <p:cNvPr id="317" name="Freeform: Shape 316">
              <a:extLst>
                <a:ext uri="{FF2B5EF4-FFF2-40B4-BE49-F238E27FC236}">
                  <a16:creationId xmlns:a16="http://schemas.microsoft.com/office/drawing/2014/main" id="{0CCBEC56-BB4C-2601-F609-13DBDE900C25}"/>
                </a:ext>
              </a:extLst>
            </p:cNvPr>
            <p:cNvSpPr>
              <a:spLocks noGrp="1" noRot="1" noMove="1" noResize="1" noEditPoints="1" noAdjustHandles="1" noChangeArrowheads="1" noChangeShapeType="1"/>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46A58654-4966-78D7-E632-0A43EE570471}"/>
                </a:ext>
              </a:extLst>
            </p:cNvPr>
            <p:cNvSpPr>
              <a:spLocks noGrp="1" noRot="1" noMove="1" noResize="1" noEditPoints="1" noAdjustHandles="1" noChangeArrowheads="1" noChangeShapeType="1"/>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AE4DAEF4-7923-FB74-07D9-2AEBA4A8778F}"/>
                </a:ext>
              </a:extLst>
            </p:cNvPr>
            <p:cNvSpPr>
              <a:spLocks noGrp="1" noRot="1" noMove="1" noResize="1" noEditPoints="1" noAdjustHandles="1" noChangeArrowheads="1" noChangeShapeType="1"/>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E3D9490-5FC3-0B6B-0FF2-3C3AEFD04975}"/>
                </a:ext>
              </a:extLst>
            </p:cNvPr>
            <p:cNvSpPr>
              <a:spLocks noGrp="1" noRot="1" noMove="1" noResize="1" noEditPoints="1" noAdjustHandles="1" noChangeArrowheads="1" noChangeShapeType="1"/>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3560A58-64F1-810A-DB6B-93DEA80C92E1}"/>
                </a:ext>
              </a:extLst>
            </p:cNvPr>
            <p:cNvSpPr>
              <a:spLocks noGrp="1" noRot="1" noMove="1" noResize="1" noEditPoints="1" noAdjustHandles="1" noChangeArrowheads="1" noChangeShapeType="1"/>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EDF2C4A-A775-B18D-B0EE-564F75EEA96D}"/>
                </a:ext>
              </a:extLst>
            </p:cNvPr>
            <p:cNvSpPr>
              <a:spLocks noGrp="1" noRot="1" noMove="1" noResize="1" noEditPoints="1" noAdjustHandles="1" noChangeArrowheads="1" noChangeShapeType="1"/>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25" name="Graphic 32" descr="Seaweed with solid fill">
            <a:extLst>
              <a:ext uri="{FF2B5EF4-FFF2-40B4-BE49-F238E27FC236}">
                <a16:creationId xmlns:a16="http://schemas.microsoft.com/office/drawing/2014/main" id="{66086DA5-D78B-6E36-4DCE-3EBF490AD42C}"/>
              </a:ext>
            </a:extLst>
          </p:cNvPr>
          <p:cNvGrpSpPr>
            <a:grpSpLocks noGrp="1" noUngrp="1" noRot="1" noMove="1" noResize="1"/>
          </p:cNvGrpSpPr>
          <p:nvPr/>
        </p:nvGrpSpPr>
        <p:grpSpPr>
          <a:xfrm rot="20627789">
            <a:off x="-136133" y="4328905"/>
            <a:ext cx="574369" cy="916887"/>
            <a:chOff x="10455043" y="16076443"/>
            <a:chExt cx="210863" cy="309589"/>
          </a:xfrm>
          <a:solidFill>
            <a:srgbClr val="92D050"/>
          </a:solidFill>
        </p:grpSpPr>
        <p:sp>
          <p:nvSpPr>
            <p:cNvPr id="311" name="Freeform: Shape 310">
              <a:extLst>
                <a:ext uri="{FF2B5EF4-FFF2-40B4-BE49-F238E27FC236}">
                  <a16:creationId xmlns:a16="http://schemas.microsoft.com/office/drawing/2014/main" id="{9B469A0C-A72D-1C61-6F75-EB940C418601}"/>
                </a:ext>
              </a:extLst>
            </p:cNvPr>
            <p:cNvSpPr>
              <a:spLocks noGrp="1" noRot="1" noMove="1" noResize="1" noEditPoints="1" noAdjustHandles="1" noChangeArrowheads="1" noChangeShapeType="1"/>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69744B0-1CCF-D273-0164-EBD47652DF8E}"/>
                </a:ext>
              </a:extLst>
            </p:cNvPr>
            <p:cNvSpPr>
              <a:spLocks noGrp="1" noRot="1" noMove="1" noResize="1" noEditPoints="1" noAdjustHandles="1" noChangeArrowheads="1" noChangeShapeType="1"/>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861A7AF0-5C3C-4408-69CB-D1F4A10037FE}"/>
                </a:ext>
              </a:extLst>
            </p:cNvPr>
            <p:cNvSpPr>
              <a:spLocks noGrp="1" noRot="1" noMove="1" noResize="1" noEditPoints="1" noAdjustHandles="1" noChangeArrowheads="1" noChangeShapeType="1"/>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83EF42D-A8F0-D5E0-0777-2CC6C4CCA8F8}"/>
                </a:ext>
              </a:extLst>
            </p:cNvPr>
            <p:cNvSpPr>
              <a:spLocks noGrp="1" noRot="1" noMove="1" noResize="1" noEditPoints="1" noAdjustHandles="1" noChangeArrowheads="1" noChangeShapeType="1"/>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F89575F-2BD5-18B2-21C4-B86294731BA8}"/>
                </a:ext>
              </a:extLst>
            </p:cNvPr>
            <p:cNvSpPr>
              <a:spLocks noGrp="1" noRot="1" noMove="1" noResize="1" noEditPoints="1" noAdjustHandles="1" noChangeArrowheads="1" noChangeShapeType="1"/>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6523D5A-E830-E367-8B46-6E8646D103B8}"/>
                </a:ext>
              </a:extLst>
            </p:cNvPr>
            <p:cNvSpPr>
              <a:spLocks noGrp="1" noRot="1" noMove="1" noResize="1" noEditPoints="1" noAdjustHandles="1" noChangeArrowheads="1" noChangeShapeType="1"/>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26" name="Graphic 34" descr="Seaweed with solid fill">
            <a:extLst>
              <a:ext uri="{FF2B5EF4-FFF2-40B4-BE49-F238E27FC236}">
                <a16:creationId xmlns:a16="http://schemas.microsoft.com/office/drawing/2014/main" id="{6A43D4B7-95DE-5A00-E048-43A5759A2DCB}"/>
              </a:ext>
            </a:extLst>
          </p:cNvPr>
          <p:cNvGrpSpPr>
            <a:grpSpLocks noGrp="1" noUngrp="1" noRot="1" noMove="1" noResize="1"/>
          </p:cNvGrpSpPr>
          <p:nvPr/>
        </p:nvGrpSpPr>
        <p:grpSpPr>
          <a:xfrm rot="678797">
            <a:off x="5193875" y="3645484"/>
            <a:ext cx="958594" cy="1320819"/>
            <a:chOff x="12402971" y="16246242"/>
            <a:chExt cx="351920" cy="445975"/>
          </a:xfrm>
          <a:solidFill>
            <a:srgbClr val="92D050"/>
          </a:solidFill>
        </p:grpSpPr>
        <p:sp>
          <p:nvSpPr>
            <p:cNvPr id="305" name="Freeform: Shape 304">
              <a:extLst>
                <a:ext uri="{FF2B5EF4-FFF2-40B4-BE49-F238E27FC236}">
                  <a16:creationId xmlns:a16="http://schemas.microsoft.com/office/drawing/2014/main" id="{0A0012F7-6C8E-DBB3-3190-30E11C3DA1DF}"/>
                </a:ext>
              </a:extLst>
            </p:cNvPr>
            <p:cNvSpPr>
              <a:spLocks noGrp="1" noRot="1" noMove="1" noResize="1" noEditPoints="1" noAdjustHandles="1" noChangeArrowheads="1" noChangeShapeType="1"/>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A1D2F3F5-BD24-291B-24F2-89B244BC80C8}"/>
                </a:ext>
              </a:extLst>
            </p:cNvPr>
            <p:cNvSpPr>
              <a:spLocks noGrp="1" noRot="1" noMove="1" noResize="1" noEditPoints="1" noAdjustHandles="1" noChangeArrowheads="1" noChangeShapeType="1"/>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AEA960A-196B-0811-3A74-478285DE2412}"/>
                </a:ext>
              </a:extLst>
            </p:cNvPr>
            <p:cNvSpPr>
              <a:spLocks noGrp="1" noRot="1" noMove="1" noResize="1" noEditPoints="1" noAdjustHandles="1" noChangeArrowheads="1" noChangeShapeType="1"/>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A63F767-1214-48D8-6EDA-F2A2F5693160}"/>
                </a:ext>
              </a:extLst>
            </p:cNvPr>
            <p:cNvSpPr>
              <a:spLocks noGrp="1" noRot="1" noMove="1" noResize="1" noEditPoints="1" noAdjustHandles="1" noChangeArrowheads="1" noChangeShapeType="1"/>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CDA25B9-A03C-1DB2-0C6A-D320012896C3}"/>
                </a:ext>
              </a:extLst>
            </p:cNvPr>
            <p:cNvSpPr>
              <a:spLocks noGrp="1" noRot="1" noMove="1" noResize="1" noEditPoints="1" noAdjustHandles="1" noChangeArrowheads="1" noChangeShapeType="1"/>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797050D-A17A-6321-4B5A-0184F5AA0E20}"/>
                </a:ext>
              </a:extLst>
            </p:cNvPr>
            <p:cNvSpPr>
              <a:spLocks noGrp="1" noRot="1" noMove="1" noResize="1" noEditPoints="1" noAdjustHandles="1" noChangeArrowheads="1" noChangeShapeType="1"/>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27" name="Graphic 35" descr="Seaweed with solid fill">
            <a:extLst>
              <a:ext uri="{FF2B5EF4-FFF2-40B4-BE49-F238E27FC236}">
                <a16:creationId xmlns:a16="http://schemas.microsoft.com/office/drawing/2014/main" id="{99457F7C-D2C2-1B96-863C-5254A1E9F9F6}"/>
              </a:ext>
            </a:extLst>
          </p:cNvPr>
          <p:cNvGrpSpPr>
            <a:grpSpLocks noGrp="1" noUngrp="1" noRot="1" noMove="1" noResize="1"/>
          </p:cNvGrpSpPr>
          <p:nvPr/>
        </p:nvGrpSpPr>
        <p:grpSpPr>
          <a:xfrm rot="20862700">
            <a:off x="1571988" y="3708854"/>
            <a:ext cx="784596" cy="1190060"/>
            <a:chOff x="11104656" y="16001126"/>
            <a:chExt cx="288042" cy="401824"/>
          </a:xfrm>
          <a:solidFill>
            <a:schemeClr val="accent6">
              <a:lumMod val="50000"/>
            </a:schemeClr>
          </a:solidFill>
        </p:grpSpPr>
        <p:sp>
          <p:nvSpPr>
            <p:cNvPr id="298" name="Freeform: Shape 297">
              <a:extLst>
                <a:ext uri="{FF2B5EF4-FFF2-40B4-BE49-F238E27FC236}">
                  <a16:creationId xmlns:a16="http://schemas.microsoft.com/office/drawing/2014/main" id="{72111BC6-D075-DD69-C0ED-36566FBD609F}"/>
                </a:ext>
              </a:extLst>
            </p:cNvPr>
            <p:cNvSpPr>
              <a:spLocks noGrp="1" noRot="1" noMove="1" noResize="1" noEditPoints="1" noAdjustHandles="1" noChangeArrowheads="1" noChangeShapeType="1"/>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53EC742-9A20-B031-DA1F-40F4EC41C488}"/>
                </a:ext>
              </a:extLst>
            </p:cNvPr>
            <p:cNvSpPr>
              <a:spLocks noGrp="1" noRot="1" noMove="1" noResize="1" noEditPoints="1" noAdjustHandles="1" noChangeArrowheads="1" noChangeShapeType="1"/>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B9ABBF7-819B-961B-45C6-574ADCB603DC}"/>
                </a:ext>
              </a:extLst>
            </p:cNvPr>
            <p:cNvSpPr>
              <a:spLocks noGrp="1" noRot="1" noMove="1" noResize="1" noEditPoints="1" noAdjustHandles="1" noChangeArrowheads="1" noChangeShapeType="1"/>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51FA7CD-9192-C7D8-4FD4-B0CBBDDD7E2B}"/>
                </a:ext>
              </a:extLst>
            </p:cNvPr>
            <p:cNvSpPr>
              <a:spLocks noGrp="1" noRot="1" noMove="1" noResize="1" noEditPoints="1" noAdjustHandles="1" noChangeArrowheads="1" noChangeShapeType="1"/>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88A6B503-5E98-F861-8576-9A3DF7632F4E}"/>
                </a:ext>
              </a:extLst>
            </p:cNvPr>
            <p:cNvSpPr>
              <a:spLocks noGrp="1" noRot="1" noMove="1" noResize="1" noEditPoints="1" noAdjustHandles="1" noChangeArrowheads="1" noChangeShapeType="1"/>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766461C-EDA6-B23E-9ECE-457BA0557304}"/>
                </a:ext>
              </a:extLst>
            </p:cNvPr>
            <p:cNvSpPr>
              <a:spLocks noGrp="1" noRot="1" noMove="1" noResize="1" noEditPoints="1" noAdjustHandles="1" noChangeArrowheads="1" noChangeShapeType="1"/>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2038801-3D0D-3986-BBEC-AAD1C7C341AA}"/>
                </a:ext>
              </a:extLst>
            </p:cNvPr>
            <p:cNvSpPr>
              <a:spLocks noGrp="1" noRot="1" noMove="1" noResize="1" noEditPoints="1" noAdjustHandles="1" noChangeArrowheads="1" noChangeShapeType="1"/>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28" name="Graphic 26" descr="Seaweed with solid fill">
            <a:extLst>
              <a:ext uri="{FF2B5EF4-FFF2-40B4-BE49-F238E27FC236}">
                <a16:creationId xmlns:a16="http://schemas.microsoft.com/office/drawing/2014/main" id="{CDE98C4D-F639-0779-56B7-6EE6CE97C5AD}"/>
              </a:ext>
            </a:extLst>
          </p:cNvPr>
          <p:cNvGrpSpPr>
            <a:grpSpLocks noGrp="1" noUngrp="1" noRot="1" noMove="1" noResize="1"/>
          </p:cNvGrpSpPr>
          <p:nvPr/>
        </p:nvGrpSpPr>
        <p:grpSpPr>
          <a:xfrm rot="678797">
            <a:off x="4128638" y="3230629"/>
            <a:ext cx="1277277" cy="1759911"/>
            <a:chOff x="12034782" y="16042579"/>
            <a:chExt cx="468914" cy="594237"/>
          </a:xfrm>
          <a:solidFill>
            <a:schemeClr val="accent6">
              <a:lumMod val="75000"/>
            </a:schemeClr>
          </a:solidFill>
        </p:grpSpPr>
        <p:sp>
          <p:nvSpPr>
            <p:cNvPr id="292" name="Freeform: Shape 291">
              <a:extLst>
                <a:ext uri="{FF2B5EF4-FFF2-40B4-BE49-F238E27FC236}">
                  <a16:creationId xmlns:a16="http://schemas.microsoft.com/office/drawing/2014/main" id="{68530A0C-203F-46BE-AD79-95CAD483CD58}"/>
                </a:ext>
              </a:extLst>
            </p:cNvPr>
            <p:cNvSpPr>
              <a:spLocks noGrp="1" noRot="1" noMove="1" noResize="1" noEditPoints="1" noAdjustHandles="1" noChangeArrowheads="1" noChangeShapeType="1"/>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13DC310-1CC5-C60F-1E4D-B50270E86A94}"/>
                </a:ext>
              </a:extLst>
            </p:cNvPr>
            <p:cNvSpPr>
              <a:spLocks noGrp="1" noRot="1" noMove="1" noResize="1" noEditPoints="1" noAdjustHandles="1" noChangeArrowheads="1" noChangeShapeType="1"/>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D3754F0-42F6-1D41-BA48-3460B061B6A4}"/>
                </a:ext>
              </a:extLst>
            </p:cNvPr>
            <p:cNvSpPr>
              <a:spLocks noGrp="1" noRot="1" noMove="1" noResize="1" noEditPoints="1" noAdjustHandles="1" noChangeArrowheads="1" noChangeShapeType="1"/>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EDD215A-0B72-CFFC-309C-CA5165BB2209}"/>
                </a:ext>
              </a:extLst>
            </p:cNvPr>
            <p:cNvSpPr>
              <a:spLocks noGrp="1" noRot="1" noMove="1" noResize="1" noEditPoints="1" noAdjustHandles="1" noChangeArrowheads="1" noChangeShapeType="1"/>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68FBABC-8020-BD70-AA68-81CDBB5F3D07}"/>
                </a:ext>
              </a:extLst>
            </p:cNvPr>
            <p:cNvSpPr>
              <a:spLocks noGrp="1" noRot="1" noMove="1" noResize="1" noEditPoints="1" noAdjustHandles="1" noChangeArrowheads="1" noChangeShapeType="1"/>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7560798-46A6-832D-4296-D3FE72CBB4B4}"/>
                </a:ext>
              </a:extLst>
            </p:cNvPr>
            <p:cNvSpPr>
              <a:spLocks noGrp="1" noRot="1" noMove="1" noResize="1" noEditPoints="1" noAdjustHandles="1" noChangeArrowheads="1" noChangeShapeType="1"/>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29" name="Graphic 29" descr="Seaweed with solid fill">
            <a:extLst>
              <a:ext uri="{FF2B5EF4-FFF2-40B4-BE49-F238E27FC236}">
                <a16:creationId xmlns:a16="http://schemas.microsoft.com/office/drawing/2014/main" id="{462A5800-7C2F-59BD-8410-D6EC4007975E}"/>
              </a:ext>
            </a:extLst>
          </p:cNvPr>
          <p:cNvGrpSpPr>
            <a:grpSpLocks noGrp="1" noUngrp="1" noRot="1" noMove="1" noResize="1"/>
          </p:cNvGrpSpPr>
          <p:nvPr/>
        </p:nvGrpSpPr>
        <p:grpSpPr>
          <a:xfrm rot="21280372">
            <a:off x="164988" y="3626288"/>
            <a:ext cx="793727" cy="1515230"/>
            <a:chOff x="10593661" y="15871843"/>
            <a:chExt cx="291392" cy="511618"/>
          </a:xfrm>
          <a:solidFill>
            <a:schemeClr val="accent6">
              <a:lumMod val="75000"/>
            </a:schemeClr>
          </a:solidFill>
        </p:grpSpPr>
        <p:sp>
          <p:nvSpPr>
            <p:cNvPr id="286" name="Freeform: Shape 285">
              <a:extLst>
                <a:ext uri="{FF2B5EF4-FFF2-40B4-BE49-F238E27FC236}">
                  <a16:creationId xmlns:a16="http://schemas.microsoft.com/office/drawing/2014/main" id="{C60C150C-60F9-6537-23B9-E731A8E8C807}"/>
                </a:ext>
              </a:extLst>
            </p:cNvPr>
            <p:cNvSpPr>
              <a:spLocks noGrp="1" noRot="1" noMove="1" noResize="1" noEditPoints="1" noAdjustHandles="1" noChangeArrowheads="1" noChangeShapeType="1"/>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D4321BD4-F193-B843-832E-4D16E7E71617}"/>
                </a:ext>
              </a:extLst>
            </p:cNvPr>
            <p:cNvSpPr>
              <a:spLocks noGrp="1" noRot="1" noMove="1" noResize="1" noEditPoints="1" noAdjustHandles="1" noChangeArrowheads="1" noChangeShapeType="1"/>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A86F48-731B-475A-AA48-703B4D140B5F}"/>
                </a:ext>
              </a:extLst>
            </p:cNvPr>
            <p:cNvSpPr>
              <a:spLocks noGrp="1" noRot="1" noMove="1" noResize="1" noEditPoints="1" noAdjustHandles="1" noChangeArrowheads="1" noChangeShapeType="1"/>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28786FD0-3BDC-F9BE-DDDD-7C49B999E5AE}"/>
                </a:ext>
              </a:extLst>
            </p:cNvPr>
            <p:cNvSpPr>
              <a:spLocks noGrp="1" noRot="1" noMove="1" noResize="1" noEditPoints="1" noAdjustHandles="1" noChangeArrowheads="1" noChangeShapeType="1"/>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747653D2-9C79-8175-77E0-647FA7C4CC93}"/>
                </a:ext>
              </a:extLst>
            </p:cNvPr>
            <p:cNvSpPr>
              <a:spLocks noGrp="1" noRot="1" noMove="1" noResize="1" noEditPoints="1" noAdjustHandles="1" noChangeArrowheads="1" noChangeShapeType="1"/>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FCD0BCAA-1332-B54A-A70C-EEB0DB351E26}"/>
                </a:ext>
              </a:extLst>
            </p:cNvPr>
            <p:cNvSpPr>
              <a:spLocks noGrp="1" noRot="1" noMove="1" noResize="1" noEditPoints="1" noAdjustHandles="1" noChangeArrowheads="1" noChangeShapeType="1"/>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30" name="Graphic 49" descr="Seaweed with solid fill">
            <a:extLst>
              <a:ext uri="{FF2B5EF4-FFF2-40B4-BE49-F238E27FC236}">
                <a16:creationId xmlns:a16="http://schemas.microsoft.com/office/drawing/2014/main" id="{9B454C91-4186-5432-A7B2-85A4029D2F98}"/>
              </a:ext>
            </a:extLst>
          </p:cNvPr>
          <p:cNvGrpSpPr>
            <a:grpSpLocks noGrp="1" noUngrp="1" noRot="1" noMove="1" noResize="1"/>
          </p:cNvGrpSpPr>
          <p:nvPr/>
        </p:nvGrpSpPr>
        <p:grpSpPr>
          <a:xfrm rot="115043">
            <a:off x="10748098" y="4843383"/>
            <a:ext cx="970929" cy="1190060"/>
            <a:chOff x="14306786" y="17041538"/>
            <a:chExt cx="356449" cy="401824"/>
          </a:xfrm>
          <a:solidFill>
            <a:schemeClr val="accent6">
              <a:lumMod val="50000"/>
            </a:schemeClr>
          </a:solidFill>
        </p:grpSpPr>
        <p:sp>
          <p:nvSpPr>
            <p:cNvPr id="279" name="Freeform: Shape 278">
              <a:extLst>
                <a:ext uri="{FF2B5EF4-FFF2-40B4-BE49-F238E27FC236}">
                  <a16:creationId xmlns:a16="http://schemas.microsoft.com/office/drawing/2014/main" id="{1332771E-365E-7EA6-182C-795C795BAD3B}"/>
                </a:ext>
              </a:extLst>
            </p:cNvPr>
            <p:cNvSpPr>
              <a:spLocks noGrp="1" noRot="1" noMove="1" noResize="1" noEditPoints="1" noAdjustHandles="1" noChangeArrowheads="1" noChangeShapeType="1"/>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7ADF625-809C-B44D-BADC-224E76756CFA}"/>
                </a:ext>
              </a:extLst>
            </p:cNvPr>
            <p:cNvSpPr>
              <a:spLocks noGrp="1" noRot="1" noMove="1" noResize="1" noEditPoints="1" noAdjustHandles="1" noChangeArrowheads="1" noChangeShapeType="1"/>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E397EE13-E0F6-E459-0A13-313679077C81}"/>
                </a:ext>
              </a:extLst>
            </p:cNvPr>
            <p:cNvSpPr>
              <a:spLocks noGrp="1" noRot="1" noMove="1" noResize="1" noEditPoints="1" noAdjustHandles="1" noChangeArrowheads="1" noChangeShapeType="1"/>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E35DCC07-CFCA-AC80-C84B-9CFD3921D6C6}"/>
                </a:ext>
              </a:extLst>
            </p:cNvPr>
            <p:cNvSpPr>
              <a:spLocks noGrp="1" noRot="1" noMove="1" noResize="1" noEditPoints="1" noAdjustHandles="1" noChangeArrowheads="1" noChangeShapeType="1"/>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ACA7015-30E0-4EC8-77E5-EF5EA859BF54}"/>
                </a:ext>
              </a:extLst>
            </p:cNvPr>
            <p:cNvSpPr>
              <a:spLocks noGrp="1" noRot="1" noMove="1" noResize="1" noEditPoints="1" noAdjustHandles="1" noChangeArrowheads="1" noChangeShapeType="1"/>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E663D2D-B50D-EBBC-491D-39AE8420C2CE}"/>
                </a:ext>
              </a:extLst>
            </p:cNvPr>
            <p:cNvSpPr>
              <a:spLocks noGrp="1" noRot="1" noMove="1" noResize="1" noEditPoints="1" noAdjustHandles="1" noChangeArrowheads="1" noChangeShapeType="1"/>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440F846-A2DE-4405-8099-48E76C3AE73A}"/>
                </a:ext>
              </a:extLst>
            </p:cNvPr>
            <p:cNvSpPr>
              <a:spLocks noGrp="1" noRot="1" noMove="1" noResize="1" noEditPoints="1" noAdjustHandles="1" noChangeArrowheads="1" noChangeShapeType="1"/>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31" name="Graphic 50" descr="Seaweed with solid fill">
            <a:extLst>
              <a:ext uri="{FF2B5EF4-FFF2-40B4-BE49-F238E27FC236}">
                <a16:creationId xmlns:a16="http://schemas.microsoft.com/office/drawing/2014/main" id="{671DED2F-CDA8-BB2A-B64D-E3A32C82947D}"/>
              </a:ext>
            </a:extLst>
          </p:cNvPr>
          <p:cNvGrpSpPr>
            <a:grpSpLocks noGrp="1" noUngrp="1" noRot="1" noMove="1" noResize="1"/>
          </p:cNvGrpSpPr>
          <p:nvPr/>
        </p:nvGrpSpPr>
        <p:grpSpPr>
          <a:xfrm rot="1021744">
            <a:off x="8708888" y="3845246"/>
            <a:ext cx="1277277" cy="1759911"/>
            <a:chOff x="13629739" y="16574500"/>
            <a:chExt cx="468914" cy="594237"/>
          </a:xfrm>
          <a:solidFill>
            <a:schemeClr val="accent6">
              <a:lumMod val="75000"/>
            </a:schemeClr>
          </a:solidFill>
        </p:grpSpPr>
        <p:sp>
          <p:nvSpPr>
            <p:cNvPr id="273" name="Freeform: Shape 272">
              <a:extLst>
                <a:ext uri="{FF2B5EF4-FFF2-40B4-BE49-F238E27FC236}">
                  <a16:creationId xmlns:a16="http://schemas.microsoft.com/office/drawing/2014/main" id="{0C81897D-4EE5-6E90-DEBE-C8D0E501841D}"/>
                </a:ext>
              </a:extLst>
            </p:cNvPr>
            <p:cNvSpPr>
              <a:spLocks noGrp="1" noRot="1" noMove="1" noResize="1" noEditPoints="1" noAdjustHandles="1" noChangeArrowheads="1" noChangeShapeType="1"/>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B78797E-045F-CDFB-19EC-08AA6C8C228E}"/>
                </a:ext>
              </a:extLst>
            </p:cNvPr>
            <p:cNvSpPr>
              <a:spLocks noGrp="1" noRot="1" noMove="1" noResize="1" noEditPoints="1" noAdjustHandles="1" noChangeArrowheads="1" noChangeShapeType="1"/>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CC8DE5EE-5BF0-1BDE-E629-483B36AE770F}"/>
                </a:ext>
              </a:extLst>
            </p:cNvPr>
            <p:cNvSpPr>
              <a:spLocks noGrp="1" noRot="1" noMove="1" noResize="1" noEditPoints="1" noAdjustHandles="1" noChangeArrowheads="1" noChangeShapeType="1"/>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0950282-294F-6F3F-D183-9D9DE92162C4}"/>
                </a:ext>
              </a:extLst>
            </p:cNvPr>
            <p:cNvSpPr>
              <a:spLocks noGrp="1" noRot="1" noMove="1" noResize="1" noEditPoints="1" noAdjustHandles="1" noChangeArrowheads="1" noChangeShapeType="1"/>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A65AB45F-5A78-50FD-CC59-70CCF8963828}"/>
                </a:ext>
              </a:extLst>
            </p:cNvPr>
            <p:cNvSpPr>
              <a:spLocks noGrp="1" noRot="1" noMove="1" noResize="1" noEditPoints="1" noAdjustHandles="1" noChangeArrowheads="1" noChangeShapeType="1"/>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45DCF044-E295-BF84-0D39-8079223D32CF}"/>
                </a:ext>
              </a:extLst>
            </p:cNvPr>
            <p:cNvSpPr>
              <a:spLocks noGrp="1" noRot="1" noMove="1" noResize="1" noEditPoints="1" noAdjustHandles="1" noChangeArrowheads="1" noChangeShapeType="1"/>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2" name="Graphic 51" descr="Seaweed with solid fill">
            <a:extLst>
              <a:ext uri="{FF2B5EF4-FFF2-40B4-BE49-F238E27FC236}">
                <a16:creationId xmlns:a16="http://schemas.microsoft.com/office/drawing/2014/main" id="{41CF2A52-03B6-02EA-2A04-4130D390A4C4}"/>
              </a:ext>
            </a:extLst>
          </p:cNvPr>
          <p:cNvGrpSpPr>
            <a:grpSpLocks noGrp="1" noUngrp="1" noRot="1" noMove="1" noResize="1"/>
          </p:cNvGrpSpPr>
          <p:nvPr/>
        </p:nvGrpSpPr>
        <p:grpSpPr>
          <a:xfrm rot="1531140">
            <a:off x="11643783" y="4639607"/>
            <a:ext cx="1277277" cy="1759911"/>
            <a:chOff x="14620446" y="17047481"/>
            <a:chExt cx="468914" cy="594237"/>
          </a:xfrm>
          <a:solidFill>
            <a:schemeClr val="accent6">
              <a:lumMod val="75000"/>
            </a:schemeClr>
          </a:solidFill>
        </p:grpSpPr>
        <p:sp>
          <p:nvSpPr>
            <p:cNvPr id="267" name="Freeform: Shape 266">
              <a:extLst>
                <a:ext uri="{FF2B5EF4-FFF2-40B4-BE49-F238E27FC236}">
                  <a16:creationId xmlns:a16="http://schemas.microsoft.com/office/drawing/2014/main" id="{9E702592-BAD1-5434-C050-DB7FC442143A}"/>
                </a:ext>
              </a:extLst>
            </p:cNvPr>
            <p:cNvSpPr>
              <a:spLocks noGrp="1" noRot="1" noMove="1" noResize="1" noEditPoints="1" noAdjustHandles="1" noChangeArrowheads="1" noChangeShapeType="1"/>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4E0C1BD-E1D5-02F8-4FDF-1CBC0197E326}"/>
                </a:ext>
              </a:extLst>
            </p:cNvPr>
            <p:cNvSpPr>
              <a:spLocks noGrp="1" noRot="1" noMove="1" noResize="1" noEditPoints="1" noAdjustHandles="1" noChangeArrowheads="1" noChangeShapeType="1"/>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B74FA68-D366-7EBF-51AB-0E4EB5BD374D}"/>
                </a:ext>
              </a:extLst>
            </p:cNvPr>
            <p:cNvSpPr>
              <a:spLocks noGrp="1" noRot="1" noMove="1" noResize="1" noEditPoints="1" noAdjustHandles="1" noChangeArrowheads="1" noChangeShapeType="1"/>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256D02-9EDE-D0D0-511B-3205E66DD973}"/>
                </a:ext>
              </a:extLst>
            </p:cNvPr>
            <p:cNvSpPr>
              <a:spLocks noGrp="1" noRot="1" noMove="1" noResize="1" noEditPoints="1" noAdjustHandles="1" noChangeArrowheads="1" noChangeShapeType="1"/>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EC383FF-1756-6844-AA9A-17CDBC86A895}"/>
                </a:ext>
              </a:extLst>
            </p:cNvPr>
            <p:cNvSpPr>
              <a:spLocks noGrp="1" noRot="1" noMove="1" noResize="1" noEditPoints="1" noAdjustHandles="1" noChangeArrowheads="1" noChangeShapeType="1"/>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18B1D45-C476-DC69-44D9-620D5392DBB0}"/>
                </a:ext>
              </a:extLst>
            </p:cNvPr>
            <p:cNvSpPr>
              <a:spLocks noGrp="1" noRot="1" noMove="1" noResize="1" noEditPoints="1" noAdjustHandles="1" noChangeArrowheads="1" noChangeShapeType="1"/>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3" name="Graphic 52" descr="Seaweed with solid fill">
            <a:extLst>
              <a:ext uri="{FF2B5EF4-FFF2-40B4-BE49-F238E27FC236}">
                <a16:creationId xmlns:a16="http://schemas.microsoft.com/office/drawing/2014/main" id="{0564945E-6CC3-1AAB-2138-CA4C64879320}"/>
              </a:ext>
            </a:extLst>
          </p:cNvPr>
          <p:cNvGrpSpPr>
            <a:grpSpLocks noGrp="1" noUngrp="1" noRot="1" noMove="1" noResize="1"/>
          </p:cNvGrpSpPr>
          <p:nvPr/>
        </p:nvGrpSpPr>
        <p:grpSpPr>
          <a:xfrm rot="532715">
            <a:off x="7006370" y="3427227"/>
            <a:ext cx="1277277" cy="1759911"/>
            <a:chOff x="13051691" y="16314240"/>
            <a:chExt cx="468914" cy="594237"/>
          </a:xfrm>
          <a:solidFill>
            <a:schemeClr val="accent6">
              <a:lumMod val="75000"/>
            </a:schemeClr>
          </a:solidFill>
        </p:grpSpPr>
        <p:sp>
          <p:nvSpPr>
            <p:cNvPr id="261" name="Freeform: Shape 260">
              <a:extLst>
                <a:ext uri="{FF2B5EF4-FFF2-40B4-BE49-F238E27FC236}">
                  <a16:creationId xmlns:a16="http://schemas.microsoft.com/office/drawing/2014/main" id="{82DCD914-AEF9-8BC4-715F-D571B7E7D911}"/>
                </a:ext>
              </a:extLst>
            </p:cNvPr>
            <p:cNvSpPr>
              <a:spLocks noGrp="1" noRot="1" noMove="1" noResize="1" noEditPoints="1" noAdjustHandles="1" noChangeArrowheads="1" noChangeShapeType="1"/>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650B87B-5685-C270-2522-1326A09B4251}"/>
                </a:ext>
              </a:extLst>
            </p:cNvPr>
            <p:cNvSpPr>
              <a:spLocks noGrp="1" noRot="1" noMove="1" noResize="1" noEditPoints="1" noAdjustHandles="1" noChangeArrowheads="1" noChangeShapeType="1"/>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9EDFD6F-1DAA-8875-01F0-6CA4BE2906E5}"/>
                </a:ext>
              </a:extLst>
            </p:cNvPr>
            <p:cNvSpPr>
              <a:spLocks noGrp="1" noRot="1" noMove="1" noResize="1" noEditPoints="1" noAdjustHandles="1" noChangeArrowheads="1" noChangeShapeType="1"/>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62A711-0B2F-91B2-DCC0-4E0744A38336}"/>
                </a:ext>
              </a:extLst>
            </p:cNvPr>
            <p:cNvSpPr>
              <a:spLocks noGrp="1" noRot="1" noMove="1" noResize="1" noEditPoints="1" noAdjustHandles="1" noChangeArrowheads="1" noChangeShapeType="1"/>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EF78B1A-BF08-C2A0-4633-5AC4504C2BB0}"/>
                </a:ext>
              </a:extLst>
            </p:cNvPr>
            <p:cNvSpPr>
              <a:spLocks noGrp="1" noRot="1" noMove="1" noResize="1" noEditPoints="1" noAdjustHandles="1" noChangeArrowheads="1" noChangeShapeType="1"/>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E75F054-F4B4-F1FE-55F8-4B2071070D6E}"/>
                </a:ext>
              </a:extLst>
            </p:cNvPr>
            <p:cNvSpPr>
              <a:spLocks noGrp="1" noRot="1" noMove="1" noResize="1" noEditPoints="1" noAdjustHandles="1" noChangeArrowheads="1" noChangeShapeType="1"/>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4" name="Graphic 53" descr="Seaweed with solid fill">
            <a:extLst>
              <a:ext uri="{FF2B5EF4-FFF2-40B4-BE49-F238E27FC236}">
                <a16:creationId xmlns:a16="http://schemas.microsoft.com/office/drawing/2014/main" id="{C7C39A45-EB1A-89AC-FF25-CAE1C3250234}"/>
              </a:ext>
            </a:extLst>
          </p:cNvPr>
          <p:cNvGrpSpPr>
            <a:grpSpLocks noGrp="1" noUngrp="1" noRot="1" noMove="1" noResize="1"/>
          </p:cNvGrpSpPr>
          <p:nvPr/>
        </p:nvGrpSpPr>
        <p:grpSpPr>
          <a:xfrm rot="556264">
            <a:off x="9539019" y="3663141"/>
            <a:ext cx="910022" cy="2127270"/>
            <a:chOff x="13928936" y="16559459"/>
            <a:chExt cx="334088" cy="718275"/>
          </a:xfrm>
          <a:solidFill>
            <a:srgbClr val="92D050"/>
          </a:solidFill>
        </p:grpSpPr>
        <p:sp>
          <p:nvSpPr>
            <p:cNvPr id="255" name="Freeform: Shape 254">
              <a:extLst>
                <a:ext uri="{FF2B5EF4-FFF2-40B4-BE49-F238E27FC236}">
                  <a16:creationId xmlns:a16="http://schemas.microsoft.com/office/drawing/2014/main" id="{C077EAEE-B59D-927E-AB2D-9418E0C0F36A}"/>
                </a:ext>
              </a:extLst>
            </p:cNvPr>
            <p:cNvSpPr>
              <a:spLocks noGrp="1" noRot="1" noMove="1" noResize="1" noEditPoints="1" noAdjustHandles="1" noChangeArrowheads="1" noChangeShapeType="1"/>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6BC39B1-7704-9195-6144-078F848D7475}"/>
                </a:ext>
              </a:extLst>
            </p:cNvPr>
            <p:cNvSpPr>
              <a:spLocks noGrp="1" noRot="1" noMove="1" noResize="1" noEditPoints="1" noAdjustHandles="1" noChangeArrowheads="1" noChangeShapeType="1"/>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259D7BB-3202-38A3-98E6-1975B33E1F37}"/>
                </a:ext>
              </a:extLst>
            </p:cNvPr>
            <p:cNvSpPr>
              <a:spLocks noGrp="1" noRot="1" noMove="1" noResize="1" noEditPoints="1" noAdjustHandles="1" noChangeArrowheads="1" noChangeShapeType="1"/>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2C8E10E-6E87-AEE5-9C07-E213FA05215A}"/>
                </a:ext>
              </a:extLst>
            </p:cNvPr>
            <p:cNvSpPr>
              <a:spLocks noGrp="1" noRot="1" noMove="1" noResize="1" noEditPoints="1" noAdjustHandles="1" noChangeArrowheads="1" noChangeShapeType="1"/>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9DD2A33-86B2-D88C-1FFF-9FFCDBDCEBBA}"/>
                </a:ext>
              </a:extLst>
            </p:cNvPr>
            <p:cNvSpPr>
              <a:spLocks noGrp="1" noRot="1" noMove="1" noResize="1" noEditPoints="1" noAdjustHandles="1" noChangeArrowheads="1" noChangeShapeType="1"/>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AB55FBF-1C33-3387-D5C3-E5FC1F5639AD}"/>
                </a:ext>
              </a:extLst>
            </p:cNvPr>
            <p:cNvSpPr>
              <a:spLocks noGrp="1" noRot="1" noMove="1" noResize="1" noEditPoints="1" noAdjustHandles="1" noChangeArrowheads="1" noChangeShapeType="1"/>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35" name="Graphic 54" descr="Seaweed with solid fill">
            <a:extLst>
              <a:ext uri="{FF2B5EF4-FFF2-40B4-BE49-F238E27FC236}">
                <a16:creationId xmlns:a16="http://schemas.microsoft.com/office/drawing/2014/main" id="{B4BAD0C2-4D4D-34F3-BDC4-90401437326A}"/>
              </a:ext>
            </a:extLst>
          </p:cNvPr>
          <p:cNvGrpSpPr>
            <a:grpSpLocks noGrp="1" noUngrp="1" noRot="1" noMove="1" noResize="1"/>
          </p:cNvGrpSpPr>
          <p:nvPr/>
        </p:nvGrpSpPr>
        <p:grpSpPr>
          <a:xfrm rot="532715">
            <a:off x="6459194" y="3612418"/>
            <a:ext cx="848890" cy="1515230"/>
            <a:chOff x="12852304" y="16321570"/>
            <a:chExt cx="311646" cy="511618"/>
          </a:xfrm>
          <a:solidFill>
            <a:srgbClr val="92D050"/>
          </a:solidFill>
        </p:grpSpPr>
        <p:sp>
          <p:nvSpPr>
            <p:cNvPr id="249" name="Freeform: Shape 248">
              <a:extLst>
                <a:ext uri="{FF2B5EF4-FFF2-40B4-BE49-F238E27FC236}">
                  <a16:creationId xmlns:a16="http://schemas.microsoft.com/office/drawing/2014/main" id="{D55F34FD-EC84-8DB7-CA08-9B06598B4882}"/>
                </a:ext>
              </a:extLst>
            </p:cNvPr>
            <p:cNvSpPr>
              <a:spLocks noGrp="1" noRot="1" noMove="1" noResize="1" noEditPoints="1" noAdjustHandles="1" noChangeArrowheads="1" noChangeShapeType="1"/>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49C7F3D-9451-369D-0CAA-C461D19C5633}"/>
                </a:ext>
              </a:extLst>
            </p:cNvPr>
            <p:cNvSpPr>
              <a:spLocks noGrp="1" noRot="1" noMove="1" noResize="1" noEditPoints="1" noAdjustHandles="1" noChangeArrowheads="1" noChangeShapeType="1"/>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4B450C0-55BA-84D2-2696-C96FCF40295F}"/>
                </a:ext>
              </a:extLst>
            </p:cNvPr>
            <p:cNvSpPr>
              <a:spLocks noGrp="1" noRot="1" noMove="1" noResize="1" noEditPoints="1" noAdjustHandles="1" noChangeArrowheads="1" noChangeShapeType="1"/>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1C10B7A-E12B-1544-929F-D5FBEAC377A1}"/>
                </a:ext>
              </a:extLst>
            </p:cNvPr>
            <p:cNvSpPr>
              <a:spLocks noGrp="1" noRot="1" noMove="1" noResize="1" noEditPoints="1" noAdjustHandles="1" noChangeArrowheads="1" noChangeShapeType="1"/>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AB5A79A-1E66-9F2C-F196-CA59CB75F68F}"/>
                </a:ext>
              </a:extLst>
            </p:cNvPr>
            <p:cNvSpPr>
              <a:spLocks noGrp="1" noRot="1" noMove="1" noResize="1" noEditPoints="1" noAdjustHandles="1" noChangeArrowheads="1" noChangeShapeType="1"/>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D2C9194-92CE-B05F-8889-68AC5BD70654}"/>
                </a:ext>
              </a:extLst>
            </p:cNvPr>
            <p:cNvSpPr>
              <a:spLocks noGrp="1" noRot="1" noMove="1" noResize="1" noEditPoints="1" noAdjustHandles="1" noChangeArrowheads="1" noChangeShapeType="1"/>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36" name="Graphic 55" descr="Seaweed with solid fill">
            <a:extLst>
              <a:ext uri="{FF2B5EF4-FFF2-40B4-BE49-F238E27FC236}">
                <a16:creationId xmlns:a16="http://schemas.microsoft.com/office/drawing/2014/main" id="{10F07899-E29A-DDCE-8898-06A9066213F5}"/>
              </a:ext>
            </a:extLst>
          </p:cNvPr>
          <p:cNvGrpSpPr>
            <a:grpSpLocks noGrp="1" noUngrp="1" noRot="1" noMove="1" noResize="1"/>
          </p:cNvGrpSpPr>
          <p:nvPr/>
        </p:nvGrpSpPr>
        <p:grpSpPr>
          <a:xfrm rot="719302">
            <a:off x="8008478" y="3590152"/>
            <a:ext cx="1102463" cy="1759911"/>
            <a:chOff x="13399161" y="16433725"/>
            <a:chExt cx="404738" cy="594237"/>
          </a:xfrm>
          <a:solidFill>
            <a:srgbClr val="92D050"/>
          </a:solidFill>
        </p:grpSpPr>
        <p:sp>
          <p:nvSpPr>
            <p:cNvPr id="243" name="Freeform: Shape 242">
              <a:extLst>
                <a:ext uri="{FF2B5EF4-FFF2-40B4-BE49-F238E27FC236}">
                  <a16:creationId xmlns:a16="http://schemas.microsoft.com/office/drawing/2014/main" id="{7FA70E5E-8FF0-DE80-FE1E-72066676A993}"/>
                </a:ext>
              </a:extLst>
            </p:cNvPr>
            <p:cNvSpPr>
              <a:spLocks noGrp="1" noRot="1" noMove="1" noResize="1" noEditPoints="1" noAdjustHandles="1" noChangeArrowheads="1" noChangeShapeType="1"/>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802D3BA-45DE-4D68-79B8-68509B151576}"/>
                </a:ext>
              </a:extLst>
            </p:cNvPr>
            <p:cNvSpPr>
              <a:spLocks noGrp="1" noRot="1" noMove="1" noResize="1" noEditPoints="1" noAdjustHandles="1" noChangeArrowheads="1" noChangeShapeType="1"/>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99CD484-35FE-B5D5-D17C-2557FECAF9C8}"/>
                </a:ext>
              </a:extLst>
            </p:cNvPr>
            <p:cNvSpPr>
              <a:spLocks noGrp="1" noRot="1" noMove="1" noResize="1" noEditPoints="1" noAdjustHandles="1" noChangeArrowheads="1" noChangeShapeType="1"/>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9CE4B21-8DB0-D2C3-55CC-F4B1E0E3B03C}"/>
                </a:ext>
              </a:extLst>
            </p:cNvPr>
            <p:cNvSpPr>
              <a:spLocks noGrp="1" noRot="1" noMove="1" noResize="1" noEditPoints="1" noAdjustHandles="1" noChangeArrowheads="1" noChangeShapeType="1"/>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04CFCFA-BD8C-4318-4201-E2DBFA33FB32}"/>
                </a:ext>
              </a:extLst>
            </p:cNvPr>
            <p:cNvSpPr>
              <a:spLocks noGrp="1" noRot="1" noMove="1" noResize="1" noEditPoints="1" noAdjustHandles="1" noChangeArrowheads="1" noChangeShapeType="1"/>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0382EC5-99D9-FD6B-F4B7-6EAFD8195FB8}"/>
                </a:ext>
              </a:extLst>
            </p:cNvPr>
            <p:cNvSpPr>
              <a:spLocks noGrp="1" noRot="1" noMove="1" noResize="1" noEditPoints="1" noAdjustHandles="1" noChangeArrowheads="1" noChangeShapeType="1"/>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37" name="Graphic 57" descr="Seaweed with solid fill">
            <a:extLst>
              <a:ext uri="{FF2B5EF4-FFF2-40B4-BE49-F238E27FC236}">
                <a16:creationId xmlns:a16="http://schemas.microsoft.com/office/drawing/2014/main" id="{8F8FA3DB-6872-E7EC-F816-3783195D5EBC}"/>
              </a:ext>
            </a:extLst>
          </p:cNvPr>
          <p:cNvGrpSpPr>
            <a:grpSpLocks noGrp="1" noUngrp="1" noRot="1" noMove="1" noResize="1"/>
          </p:cNvGrpSpPr>
          <p:nvPr/>
        </p:nvGrpSpPr>
        <p:grpSpPr>
          <a:xfrm rot="115043">
            <a:off x="7597835" y="4033680"/>
            <a:ext cx="784596" cy="1190060"/>
            <a:chOff x="13240806" y="16541323"/>
            <a:chExt cx="288042" cy="401824"/>
          </a:xfrm>
          <a:solidFill>
            <a:schemeClr val="accent6">
              <a:lumMod val="50000"/>
            </a:schemeClr>
          </a:solidFill>
        </p:grpSpPr>
        <p:sp>
          <p:nvSpPr>
            <p:cNvPr id="236" name="Freeform: Shape 235">
              <a:extLst>
                <a:ext uri="{FF2B5EF4-FFF2-40B4-BE49-F238E27FC236}">
                  <a16:creationId xmlns:a16="http://schemas.microsoft.com/office/drawing/2014/main" id="{A51EB5B7-FC7F-A9D6-486A-664134FA458F}"/>
                </a:ext>
              </a:extLst>
            </p:cNvPr>
            <p:cNvSpPr>
              <a:spLocks noGrp="1" noRot="1" noMove="1" noResize="1" noEditPoints="1" noAdjustHandles="1" noChangeArrowheads="1" noChangeShapeType="1"/>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E7F905C-817E-313B-069B-A335A9E22395}"/>
                </a:ext>
              </a:extLst>
            </p:cNvPr>
            <p:cNvSpPr>
              <a:spLocks noGrp="1" noRot="1" noMove="1" noResize="1" noEditPoints="1" noAdjustHandles="1" noChangeArrowheads="1" noChangeShapeType="1"/>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3B941C3-830A-ED1E-FA49-F4A38B33DCB7}"/>
                </a:ext>
              </a:extLst>
            </p:cNvPr>
            <p:cNvSpPr>
              <a:spLocks noGrp="1" noRot="1" noMove="1" noResize="1" noEditPoints="1" noAdjustHandles="1" noChangeArrowheads="1" noChangeShapeType="1"/>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5BDC65F4-E88A-B217-0C9E-6D8B85E1024A}"/>
                </a:ext>
              </a:extLst>
            </p:cNvPr>
            <p:cNvSpPr>
              <a:spLocks noGrp="1" noRot="1" noMove="1" noResize="1" noEditPoints="1" noAdjustHandles="1" noChangeArrowheads="1" noChangeShapeType="1"/>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D5560EC-9576-DA08-E4ED-E9B67EB5ABD2}"/>
                </a:ext>
              </a:extLst>
            </p:cNvPr>
            <p:cNvSpPr>
              <a:spLocks noGrp="1" noRot="1" noMove="1" noResize="1" noEditPoints="1" noAdjustHandles="1" noChangeArrowheads="1" noChangeShapeType="1"/>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E5F5A42-DAA1-29C5-DDCF-CCB1266A9864}"/>
                </a:ext>
              </a:extLst>
            </p:cNvPr>
            <p:cNvSpPr>
              <a:spLocks noGrp="1" noRot="1" noMove="1" noResize="1" noEditPoints="1" noAdjustHandles="1" noChangeArrowheads="1" noChangeShapeType="1"/>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0244908-86E8-C8F5-0536-3C91209EF2DC}"/>
                </a:ext>
              </a:extLst>
            </p:cNvPr>
            <p:cNvSpPr>
              <a:spLocks noGrp="1" noRot="1" noMove="1" noResize="1" noEditPoints="1" noAdjustHandles="1" noChangeArrowheads="1" noChangeShapeType="1"/>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38" name="Graphic 58" descr="Seaweed with solid fill">
            <a:extLst>
              <a:ext uri="{FF2B5EF4-FFF2-40B4-BE49-F238E27FC236}">
                <a16:creationId xmlns:a16="http://schemas.microsoft.com/office/drawing/2014/main" id="{F238950C-21EE-4BCA-5A1B-35393F01314E}"/>
              </a:ext>
            </a:extLst>
          </p:cNvPr>
          <p:cNvGrpSpPr>
            <a:grpSpLocks noGrp="1" noUngrp="1" noRot="1" noMove="1" noResize="1"/>
          </p:cNvGrpSpPr>
          <p:nvPr/>
        </p:nvGrpSpPr>
        <p:grpSpPr>
          <a:xfrm rot="1531140">
            <a:off x="10181747" y="4208766"/>
            <a:ext cx="1277277" cy="1759911"/>
            <a:chOff x="14129665" y="16800272"/>
            <a:chExt cx="468914" cy="594237"/>
          </a:xfrm>
          <a:solidFill>
            <a:schemeClr val="accent6">
              <a:lumMod val="75000"/>
            </a:schemeClr>
          </a:solidFill>
        </p:grpSpPr>
        <p:sp>
          <p:nvSpPr>
            <p:cNvPr id="230" name="Freeform: Shape 229">
              <a:extLst>
                <a:ext uri="{FF2B5EF4-FFF2-40B4-BE49-F238E27FC236}">
                  <a16:creationId xmlns:a16="http://schemas.microsoft.com/office/drawing/2014/main" id="{3C6F2A04-4343-E208-81DA-355247FACC7D}"/>
                </a:ext>
              </a:extLst>
            </p:cNvPr>
            <p:cNvSpPr>
              <a:spLocks noGrp="1" noRot="1" noMove="1" noResize="1" noEditPoints="1" noAdjustHandles="1" noChangeArrowheads="1" noChangeShapeType="1"/>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4B2EF17-D4D1-B995-5D53-F0F3DDC2D9B3}"/>
                </a:ext>
              </a:extLst>
            </p:cNvPr>
            <p:cNvSpPr>
              <a:spLocks noGrp="1" noRot="1" noMove="1" noResize="1" noEditPoints="1" noAdjustHandles="1" noChangeArrowheads="1" noChangeShapeType="1"/>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41161EA-F3CA-59E5-B473-7A6DD92E3B3D}"/>
                </a:ext>
              </a:extLst>
            </p:cNvPr>
            <p:cNvSpPr>
              <a:spLocks noGrp="1" noRot="1" noMove="1" noResize="1" noEditPoints="1" noAdjustHandles="1" noChangeArrowheads="1" noChangeShapeType="1"/>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CCFA257-F420-5DC1-A157-816EE0ECBD01}"/>
                </a:ext>
              </a:extLst>
            </p:cNvPr>
            <p:cNvSpPr>
              <a:spLocks noGrp="1" noRot="1" noMove="1" noResize="1" noEditPoints="1" noAdjustHandles="1" noChangeArrowheads="1" noChangeShapeType="1"/>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4918027-DA67-C024-FE81-8980B867AC6E}"/>
                </a:ext>
              </a:extLst>
            </p:cNvPr>
            <p:cNvSpPr>
              <a:spLocks noGrp="1" noRot="1" noMove="1" noResize="1" noEditPoints="1" noAdjustHandles="1" noChangeArrowheads="1" noChangeShapeType="1"/>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B1BD010-E9B6-A217-7233-6A7E8FE62577}"/>
                </a:ext>
              </a:extLst>
            </p:cNvPr>
            <p:cNvSpPr>
              <a:spLocks noGrp="1" noRot="1" noMove="1" noResize="1" noEditPoints="1" noAdjustHandles="1" noChangeArrowheads="1" noChangeShapeType="1"/>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9" name="Graphic 60" descr="Seaweed with solid fill">
            <a:extLst>
              <a:ext uri="{FF2B5EF4-FFF2-40B4-BE49-F238E27FC236}">
                <a16:creationId xmlns:a16="http://schemas.microsoft.com/office/drawing/2014/main" id="{837FC430-B285-9C3A-F891-E322196DC868}"/>
              </a:ext>
            </a:extLst>
          </p:cNvPr>
          <p:cNvGrpSpPr>
            <a:grpSpLocks noGrp="1" noUngrp="1" noRot="1" noMove="1" noResize="1"/>
          </p:cNvGrpSpPr>
          <p:nvPr/>
        </p:nvGrpSpPr>
        <p:grpSpPr>
          <a:xfrm rot="20862700">
            <a:off x="4907830" y="3563121"/>
            <a:ext cx="970929" cy="1190060"/>
            <a:chOff x="12311858" y="16199464"/>
            <a:chExt cx="356449" cy="401824"/>
          </a:xfrm>
          <a:solidFill>
            <a:schemeClr val="accent6">
              <a:lumMod val="50000"/>
            </a:schemeClr>
          </a:solidFill>
        </p:grpSpPr>
        <p:sp>
          <p:nvSpPr>
            <p:cNvPr id="223" name="Freeform: Shape 222">
              <a:extLst>
                <a:ext uri="{FF2B5EF4-FFF2-40B4-BE49-F238E27FC236}">
                  <a16:creationId xmlns:a16="http://schemas.microsoft.com/office/drawing/2014/main" id="{70A412AE-9B6A-5B68-9D66-65A6144DE5C2}"/>
                </a:ext>
              </a:extLst>
            </p:cNvPr>
            <p:cNvSpPr>
              <a:spLocks noGrp="1" noRot="1" noMove="1" noResize="1" noEditPoints="1" noAdjustHandles="1" noChangeArrowheads="1" noChangeShapeType="1"/>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DB262F7D-E2A4-315D-A007-0408E4CDAF9C}"/>
                </a:ext>
              </a:extLst>
            </p:cNvPr>
            <p:cNvSpPr>
              <a:spLocks noGrp="1" noRot="1" noMove="1" noResize="1" noEditPoints="1" noAdjustHandles="1" noChangeArrowheads="1" noChangeShapeType="1"/>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27CDF7B-D232-30CC-AD4F-7394A4153529}"/>
                </a:ext>
              </a:extLst>
            </p:cNvPr>
            <p:cNvSpPr>
              <a:spLocks noGrp="1" noRot="1" noMove="1" noResize="1" noEditPoints="1" noAdjustHandles="1" noChangeArrowheads="1" noChangeShapeType="1"/>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8D6453F-02A2-93F0-D4E6-36E28F366FB4}"/>
                </a:ext>
              </a:extLst>
            </p:cNvPr>
            <p:cNvSpPr>
              <a:spLocks noGrp="1" noRot="1" noMove="1" noResize="1" noEditPoints="1" noAdjustHandles="1" noChangeArrowheads="1" noChangeShapeType="1"/>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C2E6DC8-1F8E-9936-C2F3-5FCBC0A03E4A}"/>
                </a:ext>
              </a:extLst>
            </p:cNvPr>
            <p:cNvSpPr>
              <a:spLocks noGrp="1" noRot="1" noMove="1" noResize="1" noEditPoints="1" noAdjustHandles="1" noChangeArrowheads="1" noChangeShapeType="1"/>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C02ED46-B296-F8BF-BE5B-09392AD04839}"/>
                </a:ext>
              </a:extLst>
            </p:cNvPr>
            <p:cNvSpPr>
              <a:spLocks noGrp="1" noRot="1" noMove="1" noResize="1" noEditPoints="1" noAdjustHandles="1" noChangeArrowheads="1" noChangeShapeType="1"/>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0539923-67AC-791D-D0A0-8D88D1F07DE3}"/>
                </a:ext>
              </a:extLst>
            </p:cNvPr>
            <p:cNvSpPr>
              <a:spLocks noGrp="1" noRot="1" noMove="1" noResize="1" noEditPoints="1" noAdjustHandles="1" noChangeArrowheads="1" noChangeShapeType="1"/>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40" name="Graphic 61" descr="Seaweed with solid fill">
            <a:extLst>
              <a:ext uri="{FF2B5EF4-FFF2-40B4-BE49-F238E27FC236}">
                <a16:creationId xmlns:a16="http://schemas.microsoft.com/office/drawing/2014/main" id="{5D3173F8-D7C6-382F-2154-416E0BB0A569}"/>
              </a:ext>
            </a:extLst>
          </p:cNvPr>
          <p:cNvGrpSpPr>
            <a:grpSpLocks noGrp="1" noUngrp="1" noRot="1" noMove="1" noResize="1"/>
          </p:cNvGrpSpPr>
          <p:nvPr/>
        </p:nvGrpSpPr>
        <p:grpSpPr>
          <a:xfrm rot="169401">
            <a:off x="2551818" y="3122356"/>
            <a:ext cx="1277277" cy="1759911"/>
            <a:chOff x="11477620" y="15893543"/>
            <a:chExt cx="468914" cy="594237"/>
          </a:xfrm>
          <a:solidFill>
            <a:schemeClr val="accent6">
              <a:lumMod val="75000"/>
            </a:schemeClr>
          </a:solidFill>
        </p:grpSpPr>
        <p:sp>
          <p:nvSpPr>
            <p:cNvPr id="217" name="Freeform: Shape 216">
              <a:extLst>
                <a:ext uri="{FF2B5EF4-FFF2-40B4-BE49-F238E27FC236}">
                  <a16:creationId xmlns:a16="http://schemas.microsoft.com/office/drawing/2014/main" id="{72021AA9-CC0C-F3FF-8B9B-D2BE6EDB7B76}"/>
                </a:ext>
              </a:extLst>
            </p:cNvPr>
            <p:cNvSpPr>
              <a:spLocks noGrp="1" noRot="1" noMove="1" noResize="1" noEditPoints="1" noAdjustHandles="1" noChangeArrowheads="1" noChangeShapeType="1"/>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D0E1A88-70DC-9DC9-6EF3-00297B1A7656}"/>
                </a:ext>
              </a:extLst>
            </p:cNvPr>
            <p:cNvSpPr>
              <a:spLocks noGrp="1" noRot="1" noMove="1" noResize="1" noEditPoints="1" noAdjustHandles="1" noChangeArrowheads="1" noChangeShapeType="1"/>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D0F1074-4BAD-2740-3C52-5A3FF2DC8D2A}"/>
                </a:ext>
              </a:extLst>
            </p:cNvPr>
            <p:cNvSpPr>
              <a:spLocks noGrp="1" noRot="1" noMove="1" noResize="1" noEditPoints="1" noAdjustHandles="1" noChangeArrowheads="1" noChangeShapeType="1"/>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CB24026-0683-8C44-DADA-0101AB48139F}"/>
                </a:ext>
              </a:extLst>
            </p:cNvPr>
            <p:cNvSpPr>
              <a:spLocks noGrp="1" noRot="1" noMove="1" noResize="1" noEditPoints="1" noAdjustHandles="1" noChangeArrowheads="1" noChangeShapeType="1"/>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4A783C3-C54E-DCF8-B02B-87F5CBD84274}"/>
                </a:ext>
              </a:extLst>
            </p:cNvPr>
            <p:cNvSpPr>
              <a:spLocks noGrp="1" noRot="1" noMove="1" noResize="1" noEditPoints="1" noAdjustHandles="1" noChangeArrowheads="1" noChangeShapeType="1"/>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194E381-37DF-FCA1-2B6B-ED822B01290D}"/>
                </a:ext>
              </a:extLst>
            </p:cNvPr>
            <p:cNvSpPr>
              <a:spLocks noGrp="1" noRot="1" noMove="1" noResize="1" noEditPoints="1" noAdjustHandles="1" noChangeArrowheads="1" noChangeShapeType="1"/>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1" name="Graphic 62" descr="Seaweed with solid fill">
            <a:extLst>
              <a:ext uri="{FF2B5EF4-FFF2-40B4-BE49-F238E27FC236}">
                <a16:creationId xmlns:a16="http://schemas.microsoft.com/office/drawing/2014/main" id="{5F7F22A1-75D3-0A91-B82A-74F42E3253F4}"/>
              </a:ext>
            </a:extLst>
          </p:cNvPr>
          <p:cNvGrpSpPr>
            <a:grpSpLocks noGrp="1" noUngrp="1" noRot="1" noMove="1" noResize="1"/>
          </p:cNvGrpSpPr>
          <p:nvPr/>
        </p:nvGrpSpPr>
        <p:grpSpPr>
          <a:xfrm rot="678797">
            <a:off x="5931507" y="3352657"/>
            <a:ext cx="1277277" cy="1759911"/>
            <a:chOff x="12671953" y="16212395"/>
            <a:chExt cx="468914" cy="594237"/>
          </a:xfrm>
          <a:solidFill>
            <a:schemeClr val="accent6">
              <a:lumMod val="75000"/>
            </a:schemeClr>
          </a:solidFill>
        </p:grpSpPr>
        <p:sp>
          <p:nvSpPr>
            <p:cNvPr id="211" name="Freeform: Shape 210">
              <a:extLst>
                <a:ext uri="{FF2B5EF4-FFF2-40B4-BE49-F238E27FC236}">
                  <a16:creationId xmlns:a16="http://schemas.microsoft.com/office/drawing/2014/main" id="{50ECF972-9946-9ECD-B81C-B3B4AC4E362E}"/>
                </a:ext>
              </a:extLst>
            </p:cNvPr>
            <p:cNvSpPr>
              <a:spLocks noGrp="1" noRot="1" noMove="1" noResize="1" noEditPoints="1" noAdjustHandles="1" noChangeArrowheads="1" noChangeShapeType="1"/>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F0479A9-152D-762B-C4D2-8632A7E9D6AC}"/>
                </a:ext>
              </a:extLst>
            </p:cNvPr>
            <p:cNvSpPr>
              <a:spLocks noGrp="1" noRot="1" noMove="1" noResize="1" noEditPoints="1" noAdjustHandles="1" noChangeArrowheads="1" noChangeShapeType="1"/>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876B4B1-2803-595B-1BF5-CB8B1F69B422}"/>
                </a:ext>
              </a:extLst>
            </p:cNvPr>
            <p:cNvSpPr>
              <a:spLocks noGrp="1" noRot="1" noMove="1" noResize="1" noEditPoints="1" noAdjustHandles="1" noChangeArrowheads="1" noChangeShapeType="1"/>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566418F-90D7-CD43-91AC-4B9271D3E936}"/>
                </a:ext>
              </a:extLst>
            </p:cNvPr>
            <p:cNvSpPr>
              <a:spLocks noGrp="1" noRot="1" noMove="1" noResize="1" noEditPoints="1" noAdjustHandles="1" noChangeArrowheads="1" noChangeShapeType="1"/>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BCBDD681-9D83-204A-C70E-B79D60D151C5}"/>
                </a:ext>
              </a:extLst>
            </p:cNvPr>
            <p:cNvSpPr>
              <a:spLocks noGrp="1" noRot="1" noMove="1" noResize="1" noEditPoints="1" noAdjustHandles="1" noChangeArrowheads="1" noChangeShapeType="1"/>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9964BA0-AFB9-074E-2A03-7DCA812E955D}"/>
                </a:ext>
              </a:extLst>
            </p:cNvPr>
            <p:cNvSpPr>
              <a:spLocks noGrp="1" noRot="1" noMove="1" noResize="1" noEditPoints="1" noAdjustHandles="1" noChangeArrowheads="1" noChangeShapeType="1"/>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2" name="Graphic 65" descr="Seaweed with solid fill">
            <a:extLst>
              <a:ext uri="{FF2B5EF4-FFF2-40B4-BE49-F238E27FC236}">
                <a16:creationId xmlns:a16="http://schemas.microsoft.com/office/drawing/2014/main" id="{169AB299-26F9-4996-F2EC-03A3713CC268}"/>
              </a:ext>
            </a:extLst>
          </p:cNvPr>
          <p:cNvGrpSpPr>
            <a:grpSpLocks noGrp="1" noUngrp="1" noRot="1" noMove="1" noResize="1"/>
          </p:cNvGrpSpPr>
          <p:nvPr/>
        </p:nvGrpSpPr>
        <p:grpSpPr>
          <a:xfrm rot="21280372">
            <a:off x="651748" y="3601604"/>
            <a:ext cx="848890" cy="1515230"/>
            <a:chOff x="10769962" y="15900664"/>
            <a:chExt cx="311646" cy="511618"/>
          </a:xfrm>
          <a:solidFill>
            <a:srgbClr val="92D050"/>
          </a:solidFill>
        </p:grpSpPr>
        <p:sp>
          <p:nvSpPr>
            <p:cNvPr id="205" name="Freeform: Shape 204">
              <a:extLst>
                <a:ext uri="{FF2B5EF4-FFF2-40B4-BE49-F238E27FC236}">
                  <a16:creationId xmlns:a16="http://schemas.microsoft.com/office/drawing/2014/main" id="{F30028E5-814B-C43E-17BD-AC35E934D1FE}"/>
                </a:ext>
              </a:extLst>
            </p:cNvPr>
            <p:cNvSpPr>
              <a:spLocks noGrp="1" noRot="1" noMove="1" noResize="1" noEditPoints="1" noAdjustHandles="1" noChangeArrowheads="1" noChangeShapeType="1"/>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3F69FE9-FE0F-CC4D-4CD6-6D6DC78A12EA}"/>
                </a:ext>
              </a:extLst>
            </p:cNvPr>
            <p:cNvSpPr>
              <a:spLocks noGrp="1" noRot="1" noMove="1" noResize="1" noEditPoints="1" noAdjustHandles="1" noChangeArrowheads="1" noChangeShapeType="1"/>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75FA400-E175-A76E-036F-AF67683F3A9A}"/>
                </a:ext>
              </a:extLst>
            </p:cNvPr>
            <p:cNvSpPr>
              <a:spLocks noGrp="1" noRot="1" noMove="1" noResize="1" noEditPoints="1" noAdjustHandles="1" noChangeArrowheads="1" noChangeShapeType="1"/>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0094253-F38C-7070-8CCD-808CEB7E4338}"/>
                </a:ext>
              </a:extLst>
            </p:cNvPr>
            <p:cNvSpPr>
              <a:spLocks noGrp="1" noRot="1" noMove="1" noResize="1" noEditPoints="1" noAdjustHandles="1" noChangeArrowheads="1" noChangeShapeType="1"/>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19467D8-01A8-8D7F-1518-BF531D81CC2D}"/>
                </a:ext>
              </a:extLst>
            </p:cNvPr>
            <p:cNvSpPr>
              <a:spLocks noGrp="1" noRot="1" noMove="1" noResize="1" noEditPoints="1" noAdjustHandles="1" noChangeArrowheads="1" noChangeShapeType="1"/>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E0F67A7-9591-DF4F-BE43-A59F440125B0}"/>
                </a:ext>
              </a:extLst>
            </p:cNvPr>
            <p:cNvSpPr>
              <a:spLocks noGrp="1" noRot="1" noMove="1" noResize="1" noEditPoints="1" noAdjustHandles="1" noChangeArrowheads="1" noChangeShapeType="1"/>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43" name="Graphic 66" descr="Seaweed with solid fill">
            <a:extLst>
              <a:ext uri="{FF2B5EF4-FFF2-40B4-BE49-F238E27FC236}">
                <a16:creationId xmlns:a16="http://schemas.microsoft.com/office/drawing/2014/main" id="{F07B7E74-57C4-DADB-423F-750FEEE2012B}"/>
              </a:ext>
            </a:extLst>
          </p:cNvPr>
          <p:cNvGrpSpPr>
            <a:grpSpLocks noGrp="1" noUngrp="1" noRot="1" noMove="1" noResize="1"/>
          </p:cNvGrpSpPr>
          <p:nvPr/>
        </p:nvGrpSpPr>
        <p:grpSpPr>
          <a:xfrm rot="21466959">
            <a:off x="1853537" y="3162141"/>
            <a:ext cx="1073591" cy="1759911"/>
            <a:chOff x="11224890" y="15849170"/>
            <a:chExt cx="394139" cy="594237"/>
          </a:xfrm>
          <a:solidFill>
            <a:srgbClr val="92D050"/>
          </a:solidFill>
        </p:grpSpPr>
        <p:sp>
          <p:nvSpPr>
            <p:cNvPr id="199" name="Freeform: Shape 198">
              <a:extLst>
                <a:ext uri="{FF2B5EF4-FFF2-40B4-BE49-F238E27FC236}">
                  <a16:creationId xmlns:a16="http://schemas.microsoft.com/office/drawing/2014/main" id="{260D978D-5D70-06B3-F8F2-581A386159C7}"/>
                </a:ext>
              </a:extLst>
            </p:cNvPr>
            <p:cNvSpPr>
              <a:spLocks noGrp="1" noRot="1" noMove="1" noResize="1" noEditPoints="1" noAdjustHandles="1" noChangeArrowheads="1" noChangeShapeType="1"/>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3F5F849-A977-4088-F13D-7AF096D3D055}"/>
                </a:ext>
              </a:extLst>
            </p:cNvPr>
            <p:cNvSpPr>
              <a:spLocks noGrp="1" noRot="1" noMove="1" noResize="1" noEditPoints="1" noAdjustHandles="1" noChangeArrowheads="1" noChangeShapeType="1"/>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2476960-018A-61F1-83EB-3339E701C14D}"/>
                </a:ext>
              </a:extLst>
            </p:cNvPr>
            <p:cNvSpPr>
              <a:spLocks noGrp="1" noRot="1" noMove="1" noResize="1" noEditPoints="1" noAdjustHandles="1" noChangeArrowheads="1" noChangeShapeType="1"/>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F4FAEA8-473C-5025-D0EE-7C98F664047B}"/>
                </a:ext>
              </a:extLst>
            </p:cNvPr>
            <p:cNvSpPr>
              <a:spLocks noGrp="1" noRot="1" noMove="1" noResize="1" noEditPoints="1" noAdjustHandles="1" noChangeArrowheads="1" noChangeShapeType="1"/>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3CA57ADA-9A36-9677-228A-EEFCA0E429F2}"/>
                </a:ext>
              </a:extLst>
            </p:cNvPr>
            <p:cNvSpPr>
              <a:spLocks noGrp="1" noRot="1" noMove="1" noResize="1" noEditPoints="1" noAdjustHandles="1" noChangeArrowheads="1" noChangeShapeType="1"/>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A89EF70-E528-6A9E-51B2-25C11E778CC3}"/>
                </a:ext>
              </a:extLst>
            </p:cNvPr>
            <p:cNvSpPr>
              <a:spLocks noGrp="1" noRot="1" noMove="1" noResize="1" noEditPoints="1" noAdjustHandles="1" noChangeArrowheads="1" noChangeShapeType="1"/>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44" name="Graphic 68" descr="Seaweed with solid fill">
            <a:extLst>
              <a:ext uri="{FF2B5EF4-FFF2-40B4-BE49-F238E27FC236}">
                <a16:creationId xmlns:a16="http://schemas.microsoft.com/office/drawing/2014/main" id="{20C942F6-B819-66D4-9189-82FA3A8CB96F}"/>
              </a:ext>
            </a:extLst>
          </p:cNvPr>
          <p:cNvGrpSpPr>
            <a:grpSpLocks noGrp="1" noUngrp="1" noRot="1" noMove="1" noResize="1"/>
          </p:cNvGrpSpPr>
          <p:nvPr/>
        </p:nvGrpSpPr>
        <p:grpSpPr>
          <a:xfrm rot="20862700">
            <a:off x="1571988" y="3708854"/>
            <a:ext cx="784596" cy="1190060"/>
            <a:chOff x="11104655" y="16001125"/>
            <a:chExt cx="288042" cy="401824"/>
          </a:xfrm>
          <a:solidFill>
            <a:schemeClr val="accent6">
              <a:lumMod val="50000"/>
            </a:schemeClr>
          </a:solidFill>
        </p:grpSpPr>
        <p:sp>
          <p:nvSpPr>
            <p:cNvPr id="192" name="Freeform: Shape 191">
              <a:extLst>
                <a:ext uri="{FF2B5EF4-FFF2-40B4-BE49-F238E27FC236}">
                  <a16:creationId xmlns:a16="http://schemas.microsoft.com/office/drawing/2014/main" id="{858E0E69-ABD4-7F69-7028-187A50CFDCBC}"/>
                </a:ext>
              </a:extLst>
            </p:cNvPr>
            <p:cNvSpPr>
              <a:spLocks noGrp="1" noRot="1" noMove="1" noResize="1" noEditPoints="1" noAdjustHandles="1" noChangeArrowheads="1" noChangeShapeType="1"/>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B2AB556-1E72-6C3A-AB84-B613A5050EAE}"/>
                </a:ext>
              </a:extLst>
            </p:cNvPr>
            <p:cNvSpPr>
              <a:spLocks noGrp="1" noRot="1" noMove="1" noResize="1" noEditPoints="1" noAdjustHandles="1" noChangeArrowheads="1" noChangeShapeType="1"/>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2FDD71A-E7C1-F678-5F3E-77B73B415786}"/>
                </a:ext>
              </a:extLst>
            </p:cNvPr>
            <p:cNvSpPr>
              <a:spLocks noGrp="1" noRot="1" noMove="1" noResize="1" noEditPoints="1" noAdjustHandles="1" noChangeArrowheads="1" noChangeShapeType="1"/>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2CAA79E-C0CA-3AB9-CCF4-999DD7FDFC9D}"/>
                </a:ext>
              </a:extLst>
            </p:cNvPr>
            <p:cNvSpPr>
              <a:spLocks noGrp="1" noRot="1" noMove="1" noResize="1" noEditPoints="1" noAdjustHandles="1" noChangeArrowheads="1" noChangeShapeType="1"/>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71C0AC1-62A5-F3A0-09BA-E42F80864C47}"/>
                </a:ext>
              </a:extLst>
            </p:cNvPr>
            <p:cNvSpPr>
              <a:spLocks noGrp="1" noRot="1" noMove="1" noResize="1" noEditPoints="1" noAdjustHandles="1" noChangeArrowheads="1" noChangeShapeType="1"/>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BA348DE-BD6D-9A99-A067-4BEC37E06742}"/>
                </a:ext>
              </a:extLst>
            </p:cNvPr>
            <p:cNvSpPr>
              <a:spLocks noGrp="1" noRot="1" noMove="1" noResize="1" noEditPoints="1" noAdjustHandles="1" noChangeArrowheads="1" noChangeShapeType="1"/>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941B78C-A94C-59CB-0276-FE4020CBD85B}"/>
                </a:ext>
              </a:extLst>
            </p:cNvPr>
            <p:cNvSpPr>
              <a:spLocks noGrp="1" noRot="1" noMove="1" noResize="1" noEditPoints="1" noAdjustHandles="1" noChangeArrowheads="1" noChangeShapeType="1"/>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45" name="Graphic 69" descr="Seaweed with solid fill">
            <a:extLst>
              <a:ext uri="{FF2B5EF4-FFF2-40B4-BE49-F238E27FC236}">
                <a16:creationId xmlns:a16="http://schemas.microsoft.com/office/drawing/2014/main" id="{F3CD2E99-954C-A486-28F3-89CC6F28DBD2}"/>
              </a:ext>
            </a:extLst>
          </p:cNvPr>
          <p:cNvGrpSpPr>
            <a:grpSpLocks noGrp="1" noUngrp="1" noRot="1" noMove="1" noResize="1"/>
          </p:cNvGrpSpPr>
          <p:nvPr/>
        </p:nvGrpSpPr>
        <p:grpSpPr>
          <a:xfrm rot="678797">
            <a:off x="4128638" y="3230629"/>
            <a:ext cx="1277277" cy="1759911"/>
            <a:chOff x="12034781" y="16042578"/>
            <a:chExt cx="468914" cy="594237"/>
          </a:xfrm>
          <a:solidFill>
            <a:schemeClr val="accent6">
              <a:lumMod val="75000"/>
            </a:schemeClr>
          </a:solidFill>
        </p:grpSpPr>
        <p:sp>
          <p:nvSpPr>
            <p:cNvPr id="186" name="Freeform: Shape 185">
              <a:extLst>
                <a:ext uri="{FF2B5EF4-FFF2-40B4-BE49-F238E27FC236}">
                  <a16:creationId xmlns:a16="http://schemas.microsoft.com/office/drawing/2014/main" id="{5CDD79E9-A135-FEA3-8323-72ABAB93B71F}"/>
                </a:ext>
              </a:extLst>
            </p:cNvPr>
            <p:cNvSpPr>
              <a:spLocks noGrp="1" noRot="1" noMove="1" noResize="1" noEditPoints="1" noAdjustHandles="1" noChangeArrowheads="1" noChangeShapeType="1"/>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1C4AA5B-C060-8388-3E03-B0B402B64218}"/>
                </a:ext>
              </a:extLst>
            </p:cNvPr>
            <p:cNvSpPr>
              <a:spLocks noGrp="1" noRot="1" noMove="1" noResize="1" noEditPoints="1" noAdjustHandles="1" noChangeArrowheads="1" noChangeShapeType="1"/>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B9A3BF1-5801-B114-F717-BD563B98DA30}"/>
                </a:ext>
              </a:extLst>
            </p:cNvPr>
            <p:cNvSpPr>
              <a:spLocks noGrp="1" noRot="1" noMove="1" noResize="1" noEditPoints="1" noAdjustHandles="1" noChangeArrowheads="1" noChangeShapeType="1"/>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678DAA1-AB9E-90A6-234B-94DC960479E6}"/>
                </a:ext>
              </a:extLst>
            </p:cNvPr>
            <p:cNvSpPr>
              <a:spLocks noGrp="1" noRot="1" noMove="1" noResize="1" noEditPoints="1" noAdjustHandles="1" noChangeArrowheads="1" noChangeShapeType="1"/>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ABCD03C-6627-A32B-5AB1-77766011C88B}"/>
                </a:ext>
              </a:extLst>
            </p:cNvPr>
            <p:cNvSpPr>
              <a:spLocks noGrp="1" noRot="1" noMove="1" noResize="1" noEditPoints="1" noAdjustHandles="1" noChangeArrowheads="1" noChangeShapeType="1"/>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FF64010-6F97-F2C2-C7F1-1F20AE378843}"/>
                </a:ext>
              </a:extLst>
            </p:cNvPr>
            <p:cNvSpPr>
              <a:spLocks noGrp="1" noRot="1" noMove="1" noResize="1" noEditPoints="1" noAdjustHandles="1" noChangeArrowheads="1" noChangeShapeType="1"/>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6" name="Graphic 71" descr="Seaweed with solid fill">
            <a:extLst>
              <a:ext uri="{FF2B5EF4-FFF2-40B4-BE49-F238E27FC236}">
                <a16:creationId xmlns:a16="http://schemas.microsoft.com/office/drawing/2014/main" id="{0EEF94B6-7C71-6B9C-E7E9-C62D7B734833}"/>
              </a:ext>
            </a:extLst>
          </p:cNvPr>
          <p:cNvGrpSpPr>
            <a:grpSpLocks noGrp="1" noUngrp="1" noRot="1" noMove="1" noResize="1"/>
          </p:cNvGrpSpPr>
          <p:nvPr/>
        </p:nvGrpSpPr>
        <p:grpSpPr>
          <a:xfrm rot="115043">
            <a:off x="10748096" y="4843374"/>
            <a:ext cx="970929" cy="1190060"/>
            <a:chOff x="14306785" y="17041537"/>
            <a:chExt cx="356449" cy="401824"/>
          </a:xfrm>
          <a:solidFill>
            <a:schemeClr val="accent6">
              <a:lumMod val="50000"/>
            </a:schemeClr>
          </a:solidFill>
        </p:grpSpPr>
        <p:sp>
          <p:nvSpPr>
            <p:cNvPr id="179" name="Freeform: Shape 178">
              <a:extLst>
                <a:ext uri="{FF2B5EF4-FFF2-40B4-BE49-F238E27FC236}">
                  <a16:creationId xmlns:a16="http://schemas.microsoft.com/office/drawing/2014/main" id="{004F9D3E-F264-CCD9-AEF4-350CCA28504F}"/>
                </a:ext>
              </a:extLst>
            </p:cNvPr>
            <p:cNvSpPr>
              <a:spLocks noGrp="1" noRot="1" noMove="1" noResize="1" noEditPoints="1" noAdjustHandles="1" noChangeArrowheads="1" noChangeShapeType="1"/>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D5865A22-597A-C3B6-E36F-B90CBCBD28F3}"/>
                </a:ext>
              </a:extLst>
            </p:cNvPr>
            <p:cNvSpPr>
              <a:spLocks noGrp="1" noRot="1" noMove="1" noResize="1" noEditPoints="1" noAdjustHandles="1" noChangeArrowheads="1" noChangeShapeType="1"/>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B5A919D-9ADF-C092-6F71-16FCE3076BF1}"/>
                </a:ext>
              </a:extLst>
            </p:cNvPr>
            <p:cNvSpPr>
              <a:spLocks noGrp="1" noRot="1" noMove="1" noResize="1" noEditPoints="1" noAdjustHandles="1" noChangeArrowheads="1" noChangeShapeType="1"/>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62FAC69-19DE-93BA-4165-29DE2721CC13}"/>
                </a:ext>
              </a:extLst>
            </p:cNvPr>
            <p:cNvSpPr>
              <a:spLocks noGrp="1" noRot="1" noMove="1" noResize="1" noEditPoints="1" noAdjustHandles="1" noChangeArrowheads="1" noChangeShapeType="1"/>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22B36A8-7E59-F903-B16E-B89300978B0F}"/>
                </a:ext>
              </a:extLst>
            </p:cNvPr>
            <p:cNvSpPr>
              <a:spLocks noGrp="1" noRot="1" noMove="1" noResize="1" noEditPoints="1" noAdjustHandles="1" noChangeArrowheads="1" noChangeShapeType="1"/>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CB409D7-CF03-B574-6365-FAE585AF6B5E}"/>
                </a:ext>
              </a:extLst>
            </p:cNvPr>
            <p:cNvSpPr>
              <a:spLocks noGrp="1" noRot="1" noMove="1" noResize="1" noEditPoints="1" noAdjustHandles="1" noChangeArrowheads="1" noChangeShapeType="1"/>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FB8518A-1294-DEAC-8EB1-FEB64B4A7FAA}"/>
                </a:ext>
              </a:extLst>
            </p:cNvPr>
            <p:cNvSpPr>
              <a:spLocks noGrp="1" noRot="1" noMove="1" noResize="1" noEditPoints="1" noAdjustHandles="1" noChangeArrowheads="1" noChangeShapeType="1"/>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47" name="Graphic 72" descr="Seaweed with solid fill">
            <a:extLst>
              <a:ext uri="{FF2B5EF4-FFF2-40B4-BE49-F238E27FC236}">
                <a16:creationId xmlns:a16="http://schemas.microsoft.com/office/drawing/2014/main" id="{44F04118-5571-7376-9875-468CA3224699}"/>
              </a:ext>
            </a:extLst>
          </p:cNvPr>
          <p:cNvGrpSpPr>
            <a:grpSpLocks noGrp="1" noUngrp="1" noRot="1" noMove="1" noResize="1"/>
          </p:cNvGrpSpPr>
          <p:nvPr/>
        </p:nvGrpSpPr>
        <p:grpSpPr>
          <a:xfrm rot="1021744">
            <a:off x="8708888" y="3845246"/>
            <a:ext cx="1277277" cy="1759911"/>
            <a:chOff x="13629738" y="16574499"/>
            <a:chExt cx="468914" cy="594237"/>
          </a:xfrm>
          <a:solidFill>
            <a:schemeClr val="accent6">
              <a:lumMod val="75000"/>
            </a:schemeClr>
          </a:solidFill>
        </p:grpSpPr>
        <p:sp>
          <p:nvSpPr>
            <p:cNvPr id="173" name="Freeform: Shape 172">
              <a:extLst>
                <a:ext uri="{FF2B5EF4-FFF2-40B4-BE49-F238E27FC236}">
                  <a16:creationId xmlns:a16="http://schemas.microsoft.com/office/drawing/2014/main" id="{C23379BA-ECDF-4996-4C83-520D01ADE41F}"/>
                </a:ext>
              </a:extLst>
            </p:cNvPr>
            <p:cNvSpPr>
              <a:spLocks noGrp="1" noRot="1" noMove="1" noResize="1" noEditPoints="1" noAdjustHandles="1" noChangeArrowheads="1" noChangeShapeType="1"/>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B44A87A-CBDC-DA3D-F49A-CB5D25E8F7F1}"/>
                </a:ext>
              </a:extLst>
            </p:cNvPr>
            <p:cNvSpPr>
              <a:spLocks noGrp="1" noRot="1" noMove="1" noResize="1" noEditPoints="1" noAdjustHandles="1" noChangeArrowheads="1" noChangeShapeType="1"/>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124D1030-FA7B-81B5-7F6B-DA514D21C49B}"/>
                </a:ext>
              </a:extLst>
            </p:cNvPr>
            <p:cNvSpPr>
              <a:spLocks noGrp="1" noRot="1" noMove="1" noResize="1" noEditPoints="1" noAdjustHandles="1" noChangeArrowheads="1" noChangeShapeType="1"/>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C4603E0-453D-8EFD-AC16-B23C228C029E}"/>
                </a:ext>
              </a:extLst>
            </p:cNvPr>
            <p:cNvSpPr>
              <a:spLocks noGrp="1" noRot="1" noMove="1" noResize="1" noEditPoints="1" noAdjustHandles="1" noChangeArrowheads="1" noChangeShapeType="1"/>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913D76D-C626-AAC2-53B6-91C232BBD48F}"/>
                </a:ext>
              </a:extLst>
            </p:cNvPr>
            <p:cNvSpPr>
              <a:spLocks noGrp="1" noRot="1" noMove="1" noResize="1" noEditPoints="1" noAdjustHandles="1" noChangeArrowheads="1" noChangeShapeType="1"/>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C1FB5CD-148E-9DED-87E4-ECDE9C767130}"/>
                </a:ext>
              </a:extLst>
            </p:cNvPr>
            <p:cNvSpPr>
              <a:spLocks noGrp="1" noRot="1" noMove="1" noResize="1" noEditPoints="1" noAdjustHandles="1" noChangeArrowheads="1" noChangeShapeType="1"/>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8" name="Graphic 74" descr="Seaweed with solid fill">
            <a:extLst>
              <a:ext uri="{FF2B5EF4-FFF2-40B4-BE49-F238E27FC236}">
                <a16:creationId xmlns:a16="http://schemas.microsoft.com/office/drawing/2014/main" id="{4BB3FC1A-E1FC-D694-3E04-2C3C7A040E85}"/>
              </a:ext>
            </a:extLst>
          </p:cNvPr>
          <p:cNvGrpSpPr>
            <a:grpSpLocks noGrp="1" noUngrp="1" noRot="1" noMove="1" noResize="1"/>
          </p:cNvGrpSpPr>
          <p:nvPr/>
        </p:nvGrpSpPr>
        <p:grpSpPr>
          <a:xfrm rot="532715">
            <a:off x="7006370" y="3427227"/>
            <a:ext cx="1277277" cy="1759911"/>
            <a:chOff x="13051690" y="16314239"/>
            <a:chExt cx="468914" cy="594237"/>
          </a:xfrm>
          <a:solidFill>
            <a:schemeClr val="accent6">
              <a:lumMod val="75000"/>
            </a:schemeClr>
          </a:solidFill>
        </p:grpSpPr>
        <p:sp>
          <p:nvSpPr>
            <p:cNvPr id="167" name="Freeform: Shape 166">
              <a:extLst>
                <a:ext uri="{FF2B5EF4-FFF2-40B4-BE49-F238E27FC236}">
                  <a16:creationId xmlns:a16="http://schemas.microsoft.com/office/drawing/2014/main" id="{132B404D-E188-5104-A656-363FAA8B9A47}"/>
                </a:ext>
              </a:extLst>
            </p:cNvPr>
            <p:cNvSpPr>
              <a:spLocks noGrp="1" noRot="1" noMove="1" noResize="1" noEditPoints="1" noAdjustHandles="1" noChangeArrowheads="1" noChangeShapeType="1"/>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41CB71A-4C27-1BFE-0CE5-DAE0940C22D4}"/>
                </a:ext>
              </a:extLst>
            </p:cNvPr>
            <p:cNvSpPr>
              <a:spLocks noGrp="1" noRot="1" noMove="1" noResize="1" noEditPoints="1" noAdjustHandles="1" noChangeArrowheads="1" noChangeShapeType="1"/>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FFFE72F-CFF3-2B23-25A7-B5E5AEB386CA}"/>
                </a:ext>
              </a:extLst>
            </p:cNvPr>
            <p:cNvSpPr>
              <a:spLocks noGrp="1" noRot="1" noMove="1" noResize="1" noEditPoints="1" noAdjustHandles="1" noChangeArrowheads="1" noChangeShapeType="1"/>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1651260-EE9E-57AA-4107-E513A79ABB84}"/>
                </a:ext>
              </a:extLst>
            </p:cNvPr>
            <p:cNvSpPr>
              <a:spLocks noGrp="1" noRot="1" noMove="1" noResize="1" noEditPoints="1" noAdjustHandles="1" noChangeArrowheads="1" noChangeShapeType="1"/>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7F58CE5-A6E6-377A-5578-4EDDFAC91E5F}"/>
                </a:ext>
              </a:extLst>
            </p:cNvPr>
            <p:cNvSpPr>
              <a:spLocks noGrp="1" noRot="1" noMove="1" noResize="1" noEditPoints="1" noAdjustHandles="1" noChangeArrowheads="1" noChangeShapeType="1"/>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71730B99-9DDF-37C6-8251-1BCE169D6528}"/>
                </a:ext>
              </a:extLst>
            </p:cNvPr>
            <p:cNvSpPr>
              <a:spLocks noGrp="1" noRot="1" noMove="1" noResize="1" noEditPoints="1" noAdjustHandles="1" noChangeArrowheads="1" noChangeShapeType="1"/>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9" name="Graphic 75" descr="Seaweed with solid fill">
            <a:extLst>
              <a:ext uri="{FF2B5EF4-FFF2-40B4-BE49-F238E27FC236}">
                <a16:creationId xmlns:a16="http://schemas.microsoft.com/office/drawing/2014/main" id="{24105BA1-DF11-B163-931F-5EA8955272A4}"/>
              </a:ext>
            </a:extLst>
          </p:cNvPr>
          <p:cNvGrpSpPr>
            <a:grpSpLocks noGrp="1" noUngrp="1" noRot="1" noMove="1" noResize="1"/>
          </p:cNvGrpSpPr>
          <p:nvPr/>
        </p:nvGrpSpPr>
        <p:grpSpPr>
          <a:xfrm rot="556264">
            <a:off x="9539019" y="3663141"/>
            <a:ext cx="910022" cy="2127270"/>
            <a:chOff x="13928935" y="16559458"/>
            <a:chExt cx="334088" cy="718275"/>
          </a:xfrm>
          <a:solidFill>
            <a:srgbClr val="92D050"/>
          </a:solidFill>
        </p:grpSpPr>
        <p:sp>
          <p:nvSpPr>
            <p:cNvPr id="161" name="Freeform: Shape 160">
              <a:extLst>
                <a:ext uri="{FF2B5EF4-FFF2-40B4-BE49-F238E27FC236}">
                  <a16:creationId xmlns:a16="http://schemas.microsoft.com/office/drawing/2014/main" id="{46764C11-0DFD-7B34-F7AF-3100BB4C726F}"/>
                </a:ext>
              </a:extLst>
            </p:cNvPr>
            <p:cNvSpPr>
              <a:spLocks noGrp="1" noRot="1" noMove="1" noResize="1" noEditPoints="1" noAdjustHandles="1" noChangeArrowheads="1" noChangeShapeType="1"/>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7DBE581-7B49-9907-8D47-37DB9FF4545C}"/>
                </a:ext>
              </a:extLst>
            </p:cNvPr>
            <p:cNvSpPr>
              <a:spLocks noGrp="1" noRot="1" noMove="1" noResize="1" noEditPoints="1" noAdjustHandles="1" noChangeArrowheads="1" noChangeShapeType="1"/>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3D7C2-1743-F35E-AB67-73510BB75DDF}"/>
                </a:ext>
              </a:extLst>
            </p:cNvPr>
            <p:cNvSpPr>
              <a:spLocks noGrp="1" noRot="1" noMove="1" noResize="1" noEditPoints="1" noAdjustHandles="1" noChangeArrowheads="1" noChangeShapeType="1"/>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B29F397-85E8-00B4-43A9-8BBDF42FEBC9}"/>
                </a:ext>
              </a:extLst>
            </p:cNvPr>
            <p:cNvSpPr>
              <a:spLocks noGrp="1" noRot="1" noMove="1" noResize="1" noEditPoints="1" noAdjustHandles="1" noChangeArrowheads="1" noChangeShapeType="1"/>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969965D-D682-334A-3BAA-536A97706C95}"/>
                </a:ext>
              </a:extLst>
            </p:cNvPr>
            <p:cNvSpPr>
              <a:spLocks noGrp="1" noRot="1" noMove="1" noResize="1" noEditPoints="1" noAdjustHandles="1" noChangeArrowheads="1" noChangeShapeType="1"/>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8123F76-E8C0-0200-6A6B-8F9B2F0F2380}"/>
                </a:ext>
              </a:extLst>
            </p:cNvPr>
            <p:cNvSpPr>
              <a:spLocks noGrp="1" noRot="1" noMove="1" noResize="1" noEditPoints="1" noAdjustHandles="1" noChangeArrowheads="1" noChangeShapeType="1"/>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50" name="Graphic 76" descr="Seaweed with solid fill">
            <a:extLst>
              <a:ext uri="{FF2B5EF4-FFF2-40B4-BE49-F238E27FC236}">
                <a16:creationId xmlns:a16="http://schemas.microsoft.com/office/drawing/2014/main" id="{6CA89AFC-0A07-E3F7-F841-AB6A25367695}"/>
              </a:ext>
            </a:extLst>
          </p:cNvPr>
          <p:cNvGrpSpPr>
            <a:grpSpLocks noGrp="1" noUngrp="1" noRot="1" noMove="1" noResize="1"/>
          </p:cNvGrpSpPr>
          <p:nvPr/>
        </p:nvGrpSpPr>
        <p:grpSpPr>
          <a:xfrm rot="532715">
            <a:off x="6987670" y="3685968"/>
            <a:ext cx="777172" cy="1515230"/>
            <a:chOff x="13036429" y="16381237"/>
            <a:chExt cx="285316" cy="511618"/>
          </a:xfrm>
          <a:solidFill>
            <a:srgbClr val="92D050"/>
          </a:solidFill>
        </p:grpSpPr>
        <p:sp>
          <p:nvSpPr>
            <p:cNvPr id="155" name="Freeform: Shape 154">
              <a:extLst>
                <a:ext uri="{FF2B5EF4-FFF2-40B4-BE49-F238E27FC236}">
                  <a16:creationId xmlns:a16="http://schemas.microsoft.com/office/drawing/2014/main" id="{15CAF6C5-6320-9AED-8448-0FA3980B3E37}"/>
                </a:ext>
              </a:extLst>
            </p:cNvPr>
            <p:cNvSpPr>
              <a:spLocks noGrp="1" noRot="1" noMove="1" noResize="1" noEditPoints="1" noAdjustHandles="1" noChangeArrowheads="1" noChangeShapeType="1"/>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D969B5D-A83F-823F-3FFE-A1206184B3A4}"/>
                </a:ext>
              </a:extLst>
            </p:cNvPr>
            <p:cNvSpPr>
              <a:spLocks noGrp="1" noRot="1" noMove="1" noResize="1" noEditPoints="1" noAdjustHandles="1" noChangeArrowheads="1" noChangeShapeType="1"/>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6D3A4F-5C93-4457-4DA8-89EC119E4351}"/>
                </a:ext>
              </a:extLst>
            </p:cNvPr>
            <p:cNvSpPr>
              <a:spLocks noGrp="1" noRot="1" noMove="1" noResize="1" noEditPoints="1" noAdjustHandles="1" noChangeArrowheads="1" noChangeShapeType="1"/>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533D6D5-4769-FC59-7FAD-4EF51FF7565B}"/>
                </a:ext>
              </a:extLst>
            </p:cNvPr>
            <p:cNvSpPr>
              <a:spLocks noGrp="1" noRot="1" noMove="1" noResize="1" noEditPoints="1" noAdjustHandles="1" noChangeArrowheads="1" noChangeShapeType="1"/>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97212F7-F4F6-6937-FF6D-D07E1601966F}"/>
                </a:ext>
              </a:extLst>
            </p:cNvPr>
            <p:cNvSpPr>
              <a:spLocks noGrp="1" noRot="1" noMove="1" noResize="1" noEditPoints="1" noAdjustHandles="1" noChangeArrowheads="1" noChangeShapeType="1"/>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F404120-6DB4-8368-AFBF-57633D7878AE}"/>
                </a:ext>
              </a:extLst>
            </p:cNvPr>
            <p:cNvSpPr>
              <a:spLocks noGrp="1" noRot="1" noMove="1" noResize="1" noEditPoints="1" noAdjustHandles="1" noChangeArrowheads="1" noChangeShapeType="1"/>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51" name="Graphic 77" descr="Seaweed with solid fill">
            <a:extLst>
              <a:ext uri="{FF2B5EF4-FFF2-40B4-BE49-F238E27FC236}">
                <a16:creationId xmlns:a16="http://schemas.microsoft.com/office/drawing/2014/main" id="{6DE6E2EC-96B0-B4E7-75A1-09CA48C8DD16}"/>
              </a:ext>
            </a:extLst>
          </p:cNvPr>
          <p:cNvGrpSpPr>
            <a:grpSpLocks noGrp="1" noUngrp="1" noRot="1" noMove="1" noResize="1"/>
          </p:cNvGrpSpPr>
          <p:nvPr/>
        </p:nvGrpSpPr>
        <p:grpSpPr>
          <a:xfrm rot="719302">
            <a:off x="8008470" y="3590154"/>
            <a:ext cx="1102463" cy="1759911"/>
            <a:chOff x="13399160" y="16433724"/>
            <a:chExt cx="404738" cy="594237"/>
          </a:xfrm>
          <a:solidFill>
            <a:srgbClr val="92D050"/>
          </a:solidFill>
        </p:grpSpPr>
        <p:sp>
          <p:nvSpPr>
            <p:cNvPr id="149" name="Freeform: Shape 148">
              <a:extLst>
                <a:ext uri="{FF2B5EF4-FFF2-40B4-BE49-F238E27FC236}">
                  <a16:creationId xmlns:a16="http://schemas.microsoft.com/office/drawing/2014/main" id="{563F0A65-3EB0-C46C-2B97-674FC8D5E8D1}"/>
                </a:ext>
              </a:extLst>
            </p:cNvPr>
            <p:cNvSpPr>
              <a:spLocks noGrp="1" noRot="1" noMove="1" noResize="1" noEditPoints="1" noAdjustHandles="1" noChangeArrowheads="1" noChangeShapeType="1"/>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593B07C-8859-1CB9-6991-F4B6E1DCB611}"/>
                </a:ext>
              </a:extLst>
            </p:cNvPr>
            <p:cNvSpPr>
              <a:spLocks noGrp="1" noRot="1" noMove="1" noResize="1" noEditPoints="1" noAdjustHandles="1" noChangeArrowheads="1" noChangeShapeType="1"/>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7543DAE-4364-6186-3BF8-101B98189D6C}"/>
                </a:ext>
              </a:extLst>
            </p:cNvPr>
            <p:cNvSpPr>
              <a:spLocks noGrp="1" noRot="1" noMove="1" noResize="1" noEditPoints="1" noAdjustHandles="1" noChangeArrowheads="1" noChangeShapeType="1"/>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7C27C2C-2E10-8BFC-B8E5-E7338BFF4710}"/>
                </a:ext>
              </a:extLst>
            </p:cNvPr>
            <p:cNvSpPr>
              <a:spLocks noGrp="1" noRot="1" noMove="1" noResize="1" noEditPoints="1" noAdjustHandles="1" noChangeArrowheads="1" noChangeShapeType="1"/>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7ADCE85-5AD2-A656-9598-D340553B7B52}"/>
                </a:ext>
              </a:extLst>
            </p:cNvPr>
            <p:cNvSpPr>
              <a:spLocks noGrp="1" noRot="1" noMove="1" noResize="1" noEditPoints="1" noAdjustHandles="1" noChangeArrowheads="1" noChangeShapeType="1"/>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0580EE6-1CB9-917D-1CC8-1A4DF9A5D0A8}"/>
                </a:ext>
              </a:extLst>
            </p:cNvPr>
            <p:cNvSpPr>
              <a:spLocks noGrp="1" noRot="1" noMove="1" noResize="1" noEditPoints="1" noAdjustHandles="1" noChangeArrowheads="1" noChangeShapeType="1"/>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52" name="Graphic 78" descr="Seaweed with solid fill">
            <a:extLst>
              <a:ext uri="{FF2B5EF4-FFF2-40B4-BE49-F238E27FC236}">
                <a16:creationId xmlns:a16="http://schemas.microsoft.com/office/drawing/2014/main" id="{391CEF63-18C1-94A3-91DB-ADB98AA08A17}"/>
              </a:ext>
            </a:extLst>
          </p:cNvPr>
          <p:cNvGrpSpPr>
            <a:grpSpLocks noGrp="1" noUngrp="1" noRot="1" noMove="1" noResize="1"/>
          </p:cNvGrpSpPr>
          <p:nvPr/>
        </p:nvGrpSpPr>
        <p:grpSpPr>
          <a:xfrm rot="1531140">
            <a:off x="11142496" y="4917509"/>
            <a:ext cx="1007408" cy="1320819"/>
            <a:chOff x="14437204" y="17095142"/>
            <a:chExt cx="369840" cy="445975"/>
          </a:xfrm>
          <a:solidFill>
            <a:srgbClr val="92D050"/>
          </a:solidFill>
        </p:grpSpPr>
        <p:sp>
          <p:nvSpPr>
            <p:cNvPr id="143" name="Freeform: Shape 142">
              <a:extLst>
                <a:ext uri="{FF2B5EF4-FFF2-40B4-BE49-F238E27FC236}">
                  <a16:creationId xmlns:a16="http://schemas.microsoft.com/office/drawing/2014/main" id="{126EB313-8C67-DD0D-13C6-DA204CB434DE}"/>
                </a:ext>
              </a:extLst>
            </p:cNvPr>
            <p:cNvSpPr>
              <a:spLocks noGrp="1" noRot="1" noMove="1" noResize="1" noEditPoints="1" noAdjustHandles="1" noChangeArrowheads="1" noChangeShapeType="1"/>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B4F3126-826F-FF70-B480-C512E64F9B1E}"/>
                </a:ext>
              </a:extLst>
            </p:cNvPr>
            <p:cNvSpPr>
              <a:spLocks noGrp="1" noRot="1" noMove="1" noResize="1" noEditPoints="1" noAdjustHandles="1" noChangeArrowheads="1" noChangeShapeType="1"/>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49D7278-6562-F3FB-8B81-D71A21F5A60E}"/>
                </a:ext>
              </a:extLst>
            </p:cNvPr>
            <p:cNvSpPr>
              <a:spLocks noGrp="1" noRot="1" noMove="1" noResize="1" noEditPoints="1" noAdjustHandles="1" noChangeArrowheads="1" noChangeShapeType="1"/>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DC1B50F-F43C-2201-F8D4-E187A83E3219}"/>
                </a:ext>
              </a:extLst>
            </p:cNvPr>
            <p:cNvSpPr>
              <a:spLocks noGrp="1" noRot="1" noMove="1" noResize="1" noEditPoints="1" noAdjustHandles="1" noChangeArrowheads="1" noChangeShapeType="1"/>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9CC9AFC-57DB-606E-86E4-909FEEB74E6E}"/>
                </a:ext>
              </a:extLst>
            </p:cNvPr>
            <p:cNvSpPr>
              <a:spLocks noGrp="1" noRot="1" noMove="1" noResize="1" noEditPoints="1" noAdjustHandles="1" noChangeArrowheads="1" noChangeShapeType="1"/>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FE8E899-EE87-4B3B-4953-5C9537B56CE5}"/>
                </a:ext>
              </a:extLst>
            </p:cNvPr>
            <p:cNvSpPr>
              <a:spLocks noGrp="1" noRot="1" noMove="1" noResize="1" noEditPoints="1" noAdjustHandles="1" noChangeArrowheads="1" noChangeShapeType="1"/>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53" name="Graphic 79" descr="Seaweed with solid fill">
            <a:extLst>
              <a:ext uri="{FF2B5EF4-FFF2-40B4-BE49-F238E27FC236}">
                <a16:creationId xmlns:a16="http://schemas.microsoft.com/office/drawing/2014/main" id="{16E42E75-6091-0AEE-2F34-91403AF3AF38}"/>
              </a:ext>
            </a:extLst>
          </p:cNvPr>
          <p:cNvGrpSpPr>
            <a:grpSpLocks noGrp="1" noUngrp="1" noRot="1" noMove="1" noResize="1"/>
          </p:cNvGrpSpPr>
          <p:nvPr/>
        </p:nvGrpSpPr>
        <p:grpSpPr>
          <a:xfrm rot="115043">
            <a:off x="7597833" y="4033671"/>
            <a:ext cx="784596" cy="1190060"/>
            <a:chOff x="13240805" y="16541322"/>
            <a:chExt cx="288042" cy="401824"/>
          </a:xfrm>
          <a:solidFill>
            <a:schemeClr val="accent6">
              <a:lumMod val="50000"/>
            </a:schemeClr>
          </a:solidFill>
        </p:grpSpPr>
        <p:sp>
          <p:nvSpPr>
            <p:cNvPr id="136" name="Freeform: Shape 135">
              <a:extLst>
                <a:ext uri="{FF2B5EF4-FFF2-40B4-BE49-F238E27FC236}">
                  <a16:creationId xmlns:a16="http://schemas.microsoft.com/office/drawing/2014/main" id="{83D9AE0B-649F-2163-DC3C-E46DA5C8A975}"/>
                </a:ext>
              </a:extLst>
            </p:cNvPr>
            <p:cNvSpPr>
              <a:spLocks noGrp="1" noRot="1" noMove="1" noResize="1" noEditPoints="1" noAdjustHandles="1" noChangeArrowheads="1" noChangeShapeType="1"/>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9DF1F3A-1018-395E-A135-4066D8D5255B}"/>
                </a:ext>
              </a:extLst>
            </p:cNvPr>
            <p:cNvSpPr>
              <a:spLocks noGrp="1" noRot="1" noMove="1" noResize="1" noEditPoints="1" noAdjustHandles="1" noChangeArrowheads="1" noChangeShapeType="1"/>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0EDAEE4-4214-145B-7973-284D07503BCC}"/>
                </a:ext>
              </a:extLst>
            </p:cNvPr>
            <p:cNvSpPr>
              <a:spLocks noGrp="1" noRot="1" noMove="1" noResize="1" noEditPoints="1" noAdjustHandles="1" noChangeArrowheads="1" noChangeShapeType="1"/>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B4D8712-2F3E-A4A5-F5F8-AB4E54529771}"/>
                </a:ext>
              </a:extLst>
            </p:cNvPr>
            <p:cNvSpPr>
              <a:spLocks noGrp="1" noRot="1" noMove="1" noResize="1" noEditPoints="1" noAdjustHandles="1" noChangeArrowheads="1" noChangeShapeType="1"/>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2E239D6-CC69-F96E-38DB-C45F94249003}"/>
                </a:ext>
              </a:extLst>
            </p:cNvPr>
            <p:cNvSpPr>
              <a:spLocks noGrp="1" noRot="1" noMove="1" noResize="1" noEditPoints="1" noAdjustHandles="1" noChangeArrowheads="1" noChangeShapeType="1"/>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E0D2C81-D4A2-0987-AE50-0E69998264DC}"/>
                </a:ext>
              </a:extLst>
            </p:cNvPr>
            <p:cNvSpPr>
              <a:spLocks noGrp="1" noRot="1" noMove="1" noResize="1" noEditPoints="1" noAdjustHandles="1" noChangeArrowheads="1" noChangeShapeType="1"/>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1B453E4-69E9-20E2-9237-94BD891FC021}"/>
                </a:ext>
              </a:extLst>
            </p:cNvPr>
            <p:cNvSpPr>
              <a:spLocks noGrp="1" noRot="1" noMove="1" noResize="1" noEditPoints="1" noAdjustHandles="1" noChangeArrowheads="1" noChangeShapeType="1"/>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54" name="Graphic 80" descr="Seaweed with solid fill">
            <a:extLst>
              <a:ext uri="{FF2B5EF4-FFF2-40B4-BE49-F238E27FC236}">
                <a16:creationId xmlns:a16="http://schemas.microsoft.com/office/drawing/2014/main" id="{E57128F7-8DE6-42AA-EDC2-9D29B53F5827}"/>
              </a:ext>
            </a:extLst>
          </p:cNvPr>
          <p:cNvGrpSpPr>
            <a:grpSpLocks noGrp="1" noUngrp="1" noRot="1" noMove="1" noResize="1"/>
          </p:cNvGrpSpPr>
          <p:nvPr/>
        </p:nvGrpSpPr>
        <p:grpSpPr>
          <a:xfrm rot="1531140">
            <a:off x="10181745" y="4208757"/>
            <a:ext cx="1277277" cy="1759911"/>
            <a:chOff x="14129664" y="16800271"/>
            <a:chExt cx="468914" cy="594237"/>
          </a:xfrm>
          <a:solidFill>
            <a:schemeClr val="accent6">
              <a:lumMod val="75000"/>
            </a:schemeClr>
          </a:solidFill>
        </p:grpSpPr>
        <p:sp>
          <p:nvSpPr>
            <p:cNvPr id="130" name="Freeform: Shape 129">
              <a:extLst>
                <a:ext uri="{FF2B5EF4-FFF2-40B4-BE49-F238E27FC236}">
                  <a16:creationId xmlns:a16="http://schemas.microsoft.com/office/drawing/2014/main" id="{30F367B1-FA4B-9BB4-96FC-57C1DB40114C}"/>
                </a:ext>
              </a:extLst>
            </p:cNvPr>
            <p:cNvSpPr>
              <a:spLocks noGrp="1" noRot="1" noMove="1" noResize="1" noEditPoints="1" noAdjustHandles="1" noChangeArrowheads="1" noChangeShapeType="1"/>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982BD30-6DB8-7825-0D0E-F09D846A8CC1}"/>
                </a:ext>
              </a:extLst>
            </p:cNvPr>
            <p:cNvSpPr>
              <a:spLocks noGrp="1" noRot="1" noMove="1" noResize="1" noEditPoints="1" noAdjustHandles="1" noChangeArrowheads="1" noChangeShapeType="1"/>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BF49100-BCB7-7003-E75E-B4772542A12F}"/>
                </a:ext>
              </a:extLst>
            </p:cNvPr>
            <p:cNvSpPr>
              <a:spLocks noGrp="1" noRot="1" noMove="1" noResize="1" noEditPoints="1" noAdjustHandles="1" noChangeArrowheads="1" noChangeShapeType="1"/>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71AC397-C371-30E2-0B77-CB95E1975955}"/>
                </a:ext>
              </a:extLst>
            </p:cNvPr>
            <p:cNvSpPr>
              <a:spLocks noGrp="1" noRot="1" noMove="1" noResize="1" noEditPoints="1" noAdjustHandles="1" noChangeArrowheads="1" noChangeShapeType="1"/>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231DDEA-E491-856F-E87A-6377F522AFF1}"/>
                </a:ext>
              </a:extLst>
            </p:cNvPr>
            <p:cNvSpPr>
              <a:spLocks noGrp="1" noRot="1" noMove="1" noResize="1" noEditPoints="1" noAdjustHandles="1" noChangeArrowheads="1" noChangeShapeType="1"/>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060372E-54C5-2283-C389-F08AD3A18203}"/>
                </a:ext>
              </a:extLst>
            </p:cNvPr>
            <p:cNvSpPr>
              <a:spLocks noGrp="1" noRot="1" noMove="1" noResize="1" noEditPoints="1" noAdjustHandles="1" noChangeArrowheads="1" noChangeShapeType="1"/>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56" name="Graphic 124" descr="Fish with solid fill">
            <a:extLst>
              <a:ext uri="{FF2B5EF4-FFF2-40B4-BE49-F238E27FC236}">
                <a16:creationId xmlns:a16="http://schemas.microsoft.com/office/drawing/2014/main" id="{B457A269-70AF-D97A-A234-D6BC9B5FF2E8}"/>
              </a:ext>
            </a:extLst>
          </p:cNvPr>
          <p:cNvSpPr>
            <a:spLocks noGrp="1" noRot="1" noMove="1" noResize="1" noEditPoints="1" noAdjustHandles="1" noChangeArrowheads="1" noChangeShapeType="1"/>
          </p:cNvSpPr>
          <p:nvPr/>
        </p:nvSpPr>
        <p:spPr>
          <a:xfrm rot="20862700">
            <a:off x="10228651" y="4539480"/>
            <a:ext cx="959709" cy="498021"/>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57" name="Graphic 125" descr="Fish with solid fill">
            <a:extLst>
              <a:ext uri="{FF2B5EF4-FFF2-40B4-BE49-F238E27FC236}">
                <a16:creationId xmlns:a16="http://schemas.microsoft.com/office/drawing/2014/main" id="{593EA14F-95DE-EFE3-68DF-992E82CD34FF}"/>
              </a:ext>
            </a:extLst>
          </p:cNvPr>
          <p:cNvSpPr>
            <a:spLocks noGrp="1" noRot="1" noMove="1" noResize="1" noEditPoints="1" noAdjustHandles="1" noChangeArrowheads="1" noChangeShapeType="1"/>
          </p:cNvSpPr>
          <p:nvPr/>
        </p:nvSpPr>
        <p:spPr>
          <a:xfrm rot="20862700">
            <a:off x="5472900" y="3830115"/>
            <a:ext cx="944462" cy="379171"/>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58" name="Graphic 67" descr="Seaweed with solid fill">
            <a:extLst>
              <a:ext uri="{FF2B5EF4-FFF2-40B4-BE49-F238E27FC236}">
                <a16:creationId xmlns:a16="http://schemas.microsoft.com/office/drawing/2014/main" id="{3A9C038E-17C3-B06E-C5D6-9543C7DC012B}"/>
              </a:ext>
            </a:extLst>
          </p:cNvPr>
          <p:cNvGrpSpPr>
            <a:grpSpLocks noGrp="1" noUngrp="1" noRot="1" noMove="1" noResize="1"/>
          </p:cNvGrpSpPr>
          <p:nvPr/>
        </p:nvGrpSpPr>
        <p:grpSpPr>
          <a:xfrm rot="678797">
            <a:off x="5193865" y="3645477"/>
            <a:ext cx="958594" cy="1320819"/>
            <a:chOff x="12402968" y="16246241"/>
            <a:chExt cx="351920" cy="445975"/>
          </a:xfrm>
          <a:solidFill>
            <a:srgbClr val="92D050"/>
          </a:solidFill>
        </p:grpSpPr>
        <p:sp>
          <p:nvSpPr>
            <p:cNvPr id="124" name="Freeform: Shape 123">
              <a:extLst>
                <a:ext uri="{FF2B5EF4-FFF2-40B4-BE49-F238E27FC236}">
                  <a16:creationId xmlns:a16="http://schemas.microsoft.com/office/drawing/2014/main" id="{C9B4A348-1E6D-EB73-9E0F-149914D3DA7F}"/>
                </a:ext>
              </a:extLst>
            </p:cNvPr>
            <p:cNvSpPr>
              <a:spLocks noGrp="1" noRot="1" noMove="1" noResize="1" noEditPoints="1" noAdjustHandles="1" noChangeArrowheads="1" noChangeShapeType="1"/>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4AEA20A-A448-C144-862C-C78180A2A799}"/>
                </a:ext>
              </a:extLst>
            </p:cNvPr>
            <p:cNvSpPr>
              <a:spLocks noGrp="1" noRot="1" noMove="1" noResize="1" noEditPoints="1" noAdjustHandles="1" noChangeArrowheads="1" noChangeShapeType="1"/>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C1A80D4-3D3E-D88E-9EEE-9D411E3F4080}"/>
                </a:ext>
              </a:extLst>
            </p:cNvPr>
            <p:cNvSpPr>
              <a:spLocks noGrp="1" noRot="1" noMove="1" noResize="1" noEditPoints="1" noAdjustHandles="1" noChangeArrowheads="1" noChangeShapeType="1"/>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8CCB495-5E90-233D-6426-83632713A905}"/>
                </a:ext>
              </a:extLst>
            </p:cNvPr>
            <p:cNvSpPr>
              <a:spLocks noGrp="1" noRot="1" noMove="1" noResize="1" noEditPoints="1" noAdjustHandles="1" noChangeArrowheads="1" noChangeShapeType="1"/>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BC5BADE-D48D-A15C-C972-D3CD22FF2EE0}"/>
                </a:ext>
              </a:extLst>
            </p:cNvPr>
            <p:cNvSpPr>
              <a:spLocks noGrp="1" noRot="1" noMove="1" noResize="1" noEditPoints="1" noAdjustHandles="1" noChangeArrowheads="1" noChangeShapeType="1"/>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FE43554-8E3A-E821-6408-318B6F34FBF8}"/>
                </a:ext>
              </a:extLst>
            </p:cNvPr>
            <p:cNvSpPr>
              <a:spLocks noGrp="1" noRot="1" noMove="1" noResize="1" noEditPoints="1" noAdjustHandles="1" noChangeArrowheads="1" noChangeShapeType="1"/>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59" name="Graphic 64" descr="Seaweed with solid fill">
            <a:extLst>
              <a:ext uri="{FF2B5EF4-FFF2-40B4-BE49-F238E27FC236}">
                <a16:creationId xmlns:a16="http://schemas.microsoft.com/office/drawing/2014/main" id="{3012D0CC-AC36-FDD1-DE62-A427D3BFDF42}"/>
              </a:ext>
            </a:extLst>
          </p:cNvPr>
          <p:cNvGrpSpPr>
            <a:grpSpLocks noGrp="1" noUngrp="1" noRot="1" noMove="1" noResize="1"/>
          </p:cNvGrpSpPr>
          <p:nvPr/>
        </p:nvGrpSpPr>
        <p:grpSpPr>
          <a:xfrm rot="21303921">
            <a:off x="3451772" y="2752238"/>
            <a:ext cx="910022" cy="2127270"/>
            <a:chOff x="11816555" y="15821490"/>
            <a:chExt cx="334088" cy="718275"/>
          </a:xfrm>
          <a:solidFill>
            <a:srgbClr val="92D050"/>
          </a:solidFill>
        </p:grpSpPr>
        <p:sp>
          <p:nvSpPr>
            <p:cNvPr id="118" name="Freeform: Shape 117">
              <a:extLst>
                <a:ext uri="{FF2B5EF4-FFF2-40B4-BE49-F238E27FC236}">
                  <a16:creationId xmlns:a16="http://schemas.microsoft.com/office/drawing/2014/main" id="{8560C7F4-DD85-5276-EC8F-B56C45EE4951}"/>
                </a:ext>
              </a:extLst>
            </p:cNvPr>
            <p:cNvSpPr>
              <a:spLocks noGrp="1" noRot="1" noMove="1" noResize="1" noEditPoints="1" noAdjustHandles="1" noChangeArrowheads="1" noChangeShapeType="1"/>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A799158-9BDE-FD01-E422-8C7ADD305E9D}"/>
                </a:ext>
              </a:extLst>
            </p:cNvPr>
            <p:cNvSpPr>
              <a:spLocks noGrp="1" noRot="1" noMove="1" noResize="1" noEditPoints="1" noAdjustHandles="1" noChangeArrowheads="1" noChangeShapeType="1"/>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2F352F9-66D0-E199-9E82-FBBFFF0A5A4D}"/>
                </a:ext>
              </a:extLst>
            </p:cNvPr>
            <p:cNvSpPr>
              <a:spLocks noGrp="1" noRot="1" noMove="1" noResize="1" noEditPoints="1" noAdjustHandles="1" noChangeArrowheads="1" noChangeShapeType="1"/>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EFB71AF-8AAA-620C-8C3F-FA0509420426}"/>
                </a:ext>
              </a:extLst>
            </p:cNvPr>
            <p:cNvSpPr>
              <a:spLocks noGrp="1" noRot="1" noMove="1" noResize="1" noEditPoints="1" noAdjustHandles="1" noChangeArrowheads="1" noChangeShapeType="1"/>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932C5E7-8DE4-812D-F1CC-E2D571F1155D}"/>
                </a:ext>
              </a:extLst>
            </p:cNvPr>
            <p:cNvSpPr>
              <a:spLocks noGrp="1" noRot="1" noMove="1" noResize="1" noEditPoints="1" noAdjustHandles="1" noChangeArrowheads="1" noChangeShapeType="1"/>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493385B-4DC3-52AE-D065-0061ED90E47E}"/>
                </a:ext>
              </a:extLst>
            </p:cNvPr>
            <p:cNvSpPr>
              <a:spLocks noGrp="1" noRot="1" noMove="1" noResize="1" noEditPoints="1" noAdjustHandles="1" noChangeArrowheads="1" noChangeShapeType="1"/>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AA4C1B9B-3EAE-0328-B628-2D4A2FE5EF63}"/>
              </a:ext>
            </a:extLst>
          </p:cNvPr>
          <p:cNvSpPr>
            <a:spLocks noGrp="1" noRot="1" noMove="1" noResize="1" noEditPoints="1" noAdjustHandles="1" noChangeArrowheads="1" noChangeShapeType="1"/>
          </p:cNvSpPr>
          <p:nvPr/>
        </p:nvSpPr>
        <p:spPr>
          <a:xfrm rot="20862700" flipH="1">
            <a:off x="1321512" y="4727891"/>
            <a:ext cx="226873" cy="212624"/>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F5505A0-AF88-3FB4-89F7-2FB87BB64D23}"/>
              </a:ext>
            </a:extLst>
          </p:cNvPr>
          <p:cNvSpPr>
            <a:spLocks noGrp="1" noRot="1" noMove="1" noResize="1" noEditPoints="1" noAdjustHandles="1" noChangeArrowheads="1" noChangeShapeType="1"/>
          </p:cNvSpPr>
          <p:nvPr/>
        </p:nvSpPr>
        <p:spPr>
          <a:xfrm rot="20862700" flipH="1">
            <a:off x="1504872" y="4822234"/>
            <a:ext cx="44336" cy="4727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1449204-5875-DF2C-B460-B06D3C01103D}"/>
              </a:ext>
            </a:extLst>
          </p:cNvPr>
          <p:cNvSpPr>
            <a:spLocks noGrp="1" noRot="1" noMove="1" noResize="1" noEditPoints="1" noAdjustHandles="1" noChangeArrowheads="1" noChangeShapeType="1"/>
          </p:cNvSpPr>
          <p:nvPr/>
        </p:nvSpPr>
        <p:spPr>
          <a:xfrm rot="20862700" flipH="1">
            <a:off x="1445442" y="4782710"/>
            <a:ext cx="104818" cy="131231"/>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ADA361-5BB5-A138-3016-95939AED4DD3}"/>
              </a:ext>
            </a:extLst>
          </p:cNvPr>
          <p:cNvSpPr>
            <a:spLocks noGrp="1" noRot="1" noMove="1" noResize="1" noEditPoints="1" noAdjustHandles="1" noChangeArrowheads="1" noChangeShapeType="1"/>
          </p:cNvSpPr>
          <p:nvPr/>
        </p:nvSpPr>
        <p:spPr>
          <a:xfrm rot="20862700" flipH="1">
            <a:off x="1176204" y="4777262"/>
            <a:ext cx="414429" cy="205152"/>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AA4D6F0-41D1-41C5-B2FD-7F92B9F8AE24}"/>
              </a:ext>
            </a:extLst>
          </p:cNvPr>
          <p:cNvSpPr>
            <a:spLocks noGrp="1" noRot="1" noMove="1" noResize="1" noEditPoints="1" noAdjustHandles="1" noChangeArrowheads="1" noChangeShapeType="1"/>
          </p:cNvSpPr>
          <p:nvPr/>
        </p:nvSpPr>
        <p:spPr>
          <a:xfrm rot="5544018" flipH="1">
            <a:off x="8557681" y="4500880"/>
            <a:ext cx="246674" cy="195562"/>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2240F24-424A-CCB3-647E-7405BECADC5D}"/>
              </a:ext>
            </a:extLst>
          </p:cNvPr>
          <p:cNvSpPr>
            <a:spLocks noGrp="1" noRot="1" noMove="1" noResize="1" noEditPoints="1" noAdjustHandles="1" noChangeArrowheads="1" noChangeShapeType="1"/>
          </p:cNvSpPr>
          <p:nvPr/>
        </p:nvSpPr>
        <p:spPr>
          <a:xfrm rot="5544018" flipH="1">
            <a:off x="8626204" y="4669743"/>
            <a:ext cx="48208" cy="43487"/>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6713CBC-CFA3-9609-089C-EB7E342AE864}"/>
              </a:ext>
            </a:extLst>
          </p:cNvPr>
          <p:cNvSpPr>
            <a:spLocks noGrp="1" noRot="1" noMove="1" noResize="1" noEditPoints="1" noAdjustHandles="1" noChangeArrowheads="1" noChangeShapeType="1"/>
          </p:cNvSpPr>
          <p:nvPr/>
        </p:nvSpPr>
        <p:spPr>
          <a:xfrm rot="5544018" flipH="1">
            <a:off x="8597544" y="4599948"/>
            <a:ext cx="113960" cy="120698"/>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23CF0C4-06E2-B8D4-C4E4-B3DC7F36842A}"/>
              </a:ext>
            </a:extLst>
          </p:cNvPr>
          <p:cNvSpPr>
            <a:spLocks noGrp="1" noRot="1" noMove="1" noResize="1" noEditPoints="1" noAdjustHandles="1" noChangeArrowheads="1" noChangeShapeType="1"/>
          </p:cNvSpPr>
          <p:nvPr/>
        </p:nvSpPr>
        <p:spPr>
          <a:xfrm rot="5544018" flipH="1">
            <a:off x="8426115" y="4437392"/>
            <a:ext cx="450599" cy="188688"/>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234FFC7-2B21-C8F7-6E21-26D86B66049F}"/>
              </a:ext>
            </a:extLst>
          </p:cNvPr>
          <p:cNvSpPr>
            <a:spLocks noGrp="1" noRot="1" noMove="1" noResize="1" noEditPoints="1" noAdjustHandles="1" noChangeArrowheads="1" noChangeShapeType="1"/>
          </p:cNvSpPr>
          <p:nvPr/>
        </p:nvSpPr>
        <p:spPr>
          <a:xfrm rot="21096703">
            <a:off x="72164" y="4245144"/>
            <a:ext cx="12311372" cy="3270488"/>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8" name="Graphic 407" descr="Bug with solid fill">
            <a:extLst>
              <a:ext uri="{FF2B5EF4-FFF2-40B4-BE49-F238E27FC236}">
                <a16:creationId xmlns:a16="http://schemas.microsoft.com/office/drawing/2014/main" id="{59CAFEC8-80D9-756D-AB49-436A85F30E66}"/>
              </a:ext>
            </a:extLst>
          </p:cNvPr>
          <p:cNvPicPr>
            <a:picLocks noGrp="1" noRot="1" noChangeAspect="1" noMove="1" noResize="1" noEditPoints="1" noAdjustHandles="1" noChangeArrowheads="1" noChangeShapeType="1" noCrop="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rot="3204214">
            <a:off x="987268" y="2899334"/>
            <a:ext cx="391637" cy="391637"/>
          </a:xfrm>
          <a:prstGeom prst="rect">
            <a:avLst/>
          </a:prstGeom>
        </p:spPr>
      </p:pic>
      <p:pic>
        <p:nvPicPr>
          <p:cNvPr id="409" name="Graphic 408" descr="Bug with solid fill">
            <a:extLst>
              <a:ext uri="{FF2B5EF4-FFF2-40B4-BE49-F238E27FC236}">
                <a16:creationId xmlns:a16="http://schemas.microsoft.com/office/drawing/2014/main" id="{59D1D47A-6269-C27A-16EC-4E3858B43038}"/>
              </a:ext>
            </a:extLst>
          </p:cNvPr>
          <p:cNvPicPr>
            <a:picLocks noGrp="1" noRot="1" noChangeAspect="1" noMove="1" noResize="1" noEditPoints="1" noAdjustHandles="1" noChangeArrowheads="1" noChangeShapeType="1" noCrop="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rot="8690469">
            <a:off x="5658891" y="2614778"/>
            <a:ext cx="391637" cy="391637"/>
          </a:xfrm>
          <a:prstGeom prst="rect">
            <a:avLst/>
          </a:prstGeom>
        </p:spPr>
      </p:pic>
      <p:pic>
        <p:nvPicPr>
          <p:cNvPr id="410" name="Graphic 409" descr="Bug with solid fill">
            <a:extLst>
              <a:ext uri="{FF2B5EF4-FFF2-40B4-BE49-F238E27FC236}">
                <a16:creationId xmlns:a16="http://schemas.microsoft.com/office/drawing/2014/main" id="{F219FD22-6B58-177D-8D98-3ED98FE5B0F8}"/>
              </a:ext>
            </a:extLst>
          </p:cNvPr>
          <p:cNvPicPr>
            <a:picLocks noGrp="1" noRot="1" noChangeAspect="1" noMove="1" noResize="1" noEditPoints="1" noAdjustHandles="1" noChangeArrowheads="1" noChangeShapeType="1" noCrop="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rot="5400000">
            <a:off x="10733727" y="1583025"/>
            <a:ext cx="391637" cy="391637"/>
          </a:xfrm>
          <a:prstGeom prst="rect">
            <a:avLst/>
          </a:prstGeom>
        </p:spPr>
      </p:pic>
      <p:pic>
        <p:nvPicPr>
          <p:cNvPr id="411" name="Graphic 410" descr="Bug with solid fill">
            <a:extLst>
              <a:ext uri="{FF2B5EF4-FFF2-40B4-BE49-F238E27FC236}">
                <a16:creationId xmlns:a16="http://schemas.microsoft.com/office/drawing/2014/main" id="{10210D7C-B1D6-2550-8994-69D13DA358C3}"/>
              </a:ext>
            </a:extLst>
          </p:cNvPr>
          <p:cNvPicPr>
            <a:picLocks noGrp="1" noRot="1" noChangeAspect="1" noMove="1" noResize="1" noEditPoints="1" noAdjustHandles="1" noChangeArrowheads="1" noChangeShapeType="1" noCrop="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rot="13222860">
            <a:off x="9576676" y="3059957"/>
            <a:ext cx="391637" cy="391637"/>
          </a:xfrm>
          <a:prstGeom prst="rect">
            <a:avLst/>
          </a:prstGeom>
        </p:spPr>
      </p:pic>
      <p:pic>
        <p:nvPicPr>
          <p:cNvPr id="421" name="Graphic 420" descr="Snail with solid fill">
            <a:extLst>
              <a:ext uri="{FF2B5EF4-FFF2-40B4-BE49-F238E27FC236}">
                <a16:creationId xmlns:a16="http://schemas.microsoft.com/office/drawing/2014/main" id="{DEFAC4F1-DDC7-EA94-872A-8BE2679569EB}"/>
              </a:ext>
            </a:extLst>
          </p:cNvPr>
          <p:cNvPicPr>
            <a:picLocks noGrp="1" noRot="1" noChangeAspect="1" noMove="1" noResize="1" noEditPoints="1" noAdjustHandles="1" noChangeArrowheads="1" noChangeShapeType="1" noCrop="1"/>
          </p:cNvPicPr>
          <p:nvPr/>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rot="18208150" flipH="1">
            <a:off x="4617621" y="3342350"/>
            <a:ext cx="568755" cy="59401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449" name="Ink 448">
                <a:extLst>
                  <a:ext uri="{FF2B5EF4-FFF2-40B4-BE49-F238E27FC236}">
                    <a16:creationId xmlns:a16="http://schemas.microsoft.com/office/drawing/2014/main" id="{A4AACBCA-C1B2-B894-F7AD-D23F3C251BBE}"/>
                  </a:ext>
                </a:extLst>
              </p14:cNvPr>
              <p14:cNvContentPartPr>
                <a14:cpLocks xmlns:a14="http://schemas.microsoft.com/office/drawing/2010/main" noGrp="1" noRot="1" noMove="1" noResize="1" noEditPoints="1" noAdjustHandles="1" noChangeArrowheads="1" noChangeShapeType="1"/>
              </p14:cNvContentPartPr>
              <p14:nvPr/>
            </p14:nvContentPartPr>
            <p14:xfrm>
              <a:off x="4029085" y="2779746"/>
              <a:ext cx="101160" cy="909360"/>
            </p14:xfrm>
          </p:contentPart>
        </mc:Choice>
        <mc:Fallback xmlns="">
          <p:pic>
            <p:nvPicPr>
              <p:cNvPr id="449" name="Ink 448">
                <a:extLst>
                  <a:ext uri="{FF2B5EF4-FFF2-40B4-BE49-F238E27FC236}">
                    <a16:creationId xmlns:a16="http://schemas.microsoft.com/office/drawing/2014/main" id="{A4AACBCA-C1B2-B894-F7AD-D23F3C251BBE}"/>
                  </a:ext>
                </a:extLst>
              </p:cNvPr>
              <p:cNvPicPr>
                <a:picLocks noGrp="1" noRot="1" noMove="1" noResize="1" noEditPoints="1" noAdjustHandles="1" noChangeArrowheads="1" noChangeShapeType="1"/>
              </p:cNvPicPr>
              <p:nvPr/>
            </p:nvPicPr>
            <p:blipFill>
              <a:blip r:embed="rId10"/>
              <a:stretch>
                <a:fillRect/>
              </a:stretch>
            </p:blipFill>
            <p:spPr>
              <a:xfrm>
                <a:off x="3966085" y="2402106"/>
                <a:ext cx="226800" cy="166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450" name="Ink 449">
                <a:extLst>
                  <a:ext uri="{FF2B5EF4-FFF2-40B4-BE49-F238E27FC236}">
                    <a16:creationId xmlns:a16="http://schemas.microsoft.com/office/drawing/2014/main" id="{C618F6D4-816F-8849-A18A-227FD180C56A}"/>
                  </a:ext>
                </a:extLst>
              </p14:cNvPr>
              <p14:cNvContentPartPr>
                <a14:cpLocks xmlns:a14="http://schemas.microsoft.com/office/drawing/2010/main" noGrp="1" noRot="1" noMove="1" noResize="1" noEditPoints="1" noAdjustHandles="1" noChangeArrowheads="1" noChangeShapeType="1"/>
              </p14:cNvContentPartPr>
              <p14:nvPr/>
            </p14:nvContentPartPr>
            <p14:xfrm>
              <a:off x="4800205" y="3340266"/>
              <a:ext cx="511200" cy="1467720"/>
            </p14:xfrm>
          </p:contentPart>
        </mc:Choice>
        <mc:Fallback xmlns="">
          <p:pic>
            <p:nvPicPr>
              <p:cNvPr id="450" name="Ink 449">
                <a:extLst>
                  <a:ext uri="{FF2B5EF4-FFF2-40B4-BE49-F238E27FC236}">
                    <a16:creationId xmlns:a16="http://schemas.microsoft.com/office/drawing/2014/main" id="{C618F6D4-816F-8849-A18A-227FD180C56A}"/>
                  </a:ext>
                </a:extLst>
              </p:cNvPr>
              <p:cNvPicPr>
                <a:picLocks noGrp="1" noRot="1" noMove="1" noResize="1" noEditPoints="1" noAdjustHandles="1" noChangeArrowheads="1" noChangeShapeType="1"/>
              </p:cNvPicPr>
              <p:nvPr/>
            </p:nvPicPr>
            <p:blipFill>
              <a:blip r:embed="rId12"/>
              <a:stretch>
                <a:fillRect/>
              </a:stretch>
            </p:blipFill>
            <p:spPr>
              <a:xfrm>
                <a:off x="4737205" y="2962626"/>
                <a:ext cx="636840" cy="222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451" name="Ink 450">
                <a:extLst>
                  <a:ext uri="{FF2B5EF4-FFF2-40B4-BE49-F238E27FC236}">
                    <a16:creationId xmlns:a16="http://schemas.microsoft.com/office/drawing/2014/main" id="{A28B03B0-A525-163B-1F8F-A2D9025F65F1}"/>
                  </a:ext>
                </a:extLst>
              </p14:cNvPr>
              <p14:cNvContentPartPr>
                <a14:cpLocks xmlns:a14="http://schemas.microsoft.com/office/drawing/2010/main" noGrp="1" noRot="1" noMove="1" noResize="1" noEditPoints="1" noAdjustHandles="1" noChangeArrowheads="1" noChangeShapeType="1"/>
              </p14:cNvContentPartPr>
              <p14:nvPr/>
            </p14:nvContentPartPr>
            <p14:xfrm>
              <a:off x="6333085" y="3472026"/>
              <a:ext cx="685440" cy="1476360"/>
            </p14:xfrm>
          </p:contentPart>
        </mc:Choice>
        <mc:Fallback xmlns="">
          <p:pic>
            <p:nvPicPr>
              <p:cNvPr id="451" name="Ink 450">
                <a:extLst>
                  <a:ext uri="{FF2B5EF4-FFF2-40B4-BE49-F238E27FC236}">
                    <a16:creationId xmlns:a16="http://schemas.microsoft.com/office/drawing/2014/main" id="{A28B03B0-A525-163B-1F8F-A2D9025F65F1}"/>
                  </a:ext>
                </a:extLst>
              </p:cNvPr>
              <p:cNvPicPr>
                <a:picLocks noGrp="1" noRot="1" noMove="1" noResize="1" noEditPoints="1" noAdjustHandles="1" noChangeArrowheads="1" noChangeShapeType="1"/>
              </p:cNvPicPr>
              <p:nvPr/>
            </p:nvPicPr>
            <p:blipFill>
              <a:blip r:embed="rId14"/>
              <a:stretch>
                <a:fillRect/>
              </a:stretch>
            </p:blipFill>
            <p:spPr>
              <a:xfrm>
                <a:off x="6270445" y="3094026"/>
                <a:ext cx="811080" cy="22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459" name="Ink 458">
                <a:extLst>
                  <a:ext uri="{FF2B5EF4-FFF2-40B4-BE49-F238E27FC236}">
                    <a16:creationId xmlns:a16="http://schemas.microsoft.com/office/drawing/2014/main" id="{DF3B27F9-2330-9B7E-77FA-BD1CFC0B1B50}"/>
                  </a:ext>
                </a:extLst>
              </p14:cNvPr>
              <p14:cNvContentPartPr>
                <a14:cpLocks xmlns:a14="http://schemas.microsoft.com/office/drawing/2010/main" noGrp="1" noRot="1" noMove="1" noResize="1" noEditPoints="1" noAdjustHandles="1" noChangeArrowheads="1" noChangeShapeType="1"/>
              </p14:cNvContentPartPr>
              <p14:nvPr/>
            </p14:nvContentPartPr>
            <p14:xfrm>
              <a:off x="5670290" y="3704748"/>
              <a:ext cx="451800" cy="1140480"/>
            </p14:xfrm>
          </p:contentPart>
        </mc:Choice>
        <mc:Fallback xmlns="">
          <p:pic>
            <p:nvPicPr>
              <p:cNvPr id="459" name="Ink 458">
                <a:extLst>
                  <a:ext uri="{FF2B5EF4-FFF2-40B4-BE49-F238E27FC236}">
                    <a16:creationId xmlns:a16="http://schemas.microsoft.com/office/drawing/2014/main" id="{DF3B27F9-2330-9B7E-77FA-BD1CFC0B1B50}"/>
                  </a:ext>
                </a:extLst>
              </p:cNvPr>
              <p:cNvPicPr>
                <a:picLocks noGrp="1" noRot="1" noMove="1" noResize="1" noEditPoints="1" noAdjustHandles="1" noChangeArrowheads="1" noChangeShapeType="1"/>
              </p:cNvPicPr>
              <p:nvPr/>
            </p:nvPicPr>
            <p:blipFill>
              <a:blip r:embed="rId16"/>
              <a:stretch>
                <a:fillRect/>
              </a:stretch>
            </p:blipFill>
            <p:spPr>
              <a:xfrm>
                <a:off x="5607290" y="3326748"/>
                <a:ext cx="577440" cy="18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463" name="Ink 462">
                <a:extLst>
                  <a:ext uri="{FF2B5EF4-FFF2-40B4-BE49-F238E27FC236}">
                    <a16:creationId xmlns:a16="http://schemas.microsoft.com/office/drawing/2014/main" id="{C90F273C-E0D4-B240-9630-089BBCF94313}"/>
                  </a:ext>
                </a:extLst>
              </p14:cNvPr>
              <p14:cNvContentPartPr>
                <a14:cpLocks xmlns:a14="http://schemas.microsoft.com/office/drawing/2010/main" noGrp="1" noRot="1" noMove="1" noResize="1" noEditPoints="1" noAdjustHandles="1" noChangeArrowheads="1" noChangeShapeType="1"/>
              </p14:cNvContentPartPr>
              <p14:nvPr/>
            </p14:nvContentPartPr>
            <p14:xfrm>
              <a:off x="1783010" y="2853348"/>
              <a:ext cx="363960" cy="2043360"/>
            </p14:xfrm>
          </p:contentPart>
        </mc:Choice>
        <mc:Fallback xmlns="">
          <p:pic>
            <p:nvPicPr>
              <p:cNvPr id="463" name="Ink 462">
                <a:extLst>
                  <a:ext uri="{FF2B5EF4-FFF2-40B4-BE49-F238E27FC236}">
                    <a16:creationId xmlns:a16="http://schemas.microsoft.com/office/drawing/2014/main" id="{C90F273C-E0D4-B240-9630-089BBCF94313}"/>
                  </a:ext>
                </a:extLst>
              </p:cNvPr>
              <p:cNvPicPr>
                <a:picLocks noGrp="1" noRot="1" noMove="1" noResize="1" noEditPoints="1" noAdjustHandles="1" noChangeArrowheads="1" noChangeShapeType="1"/>
              </p:cNvPicPr>
              <p:nvPr/>
            </p:nvPicPr>
            <p:blipFill>
              <a:blip r:embed="rId18"/>
              <a:stretch>
                <a:fillRect/>
              </a:stretch>
            </p:blipFill>
            <p:spPr>
              <a:xfrm>
                <a:off x="1720010" y="2475348"/>
                <a:ext cx="489600" cy="27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470" name="Ink 469">
                <a:extLst>
                  <a:ext uri="{FF2B5EF4-FFF2-40B4-BE49-F238E27FC236}">
                    <a16:creationId xmlns:a16="http://schemas.microsoft.com/office/drawing/2014/main" id="{49BD5DFC-11BF-E6B1-7B2D-2C71A7F8615C}"/>
                  </a:ext>
                </a:extLst>
              </p14:cNvPr>
              <p14:cNvContentPartPr>
                <a14:cpLocks xmlns:a14="http://schemas.microsoft.com/office/drawing/2010/main" noGrp="1" noRot="1" noMove="1" noResize="1" noEditPoints="1" noAdjustHandles="1" noChangeArrowheads="1" noChangeShapeType="1"/>
              </p14:cNvContentPartPr>
              <p14:nvPr/>
            </p14:nvContentPartPr>
            <p14:xfrm>
              <a:off x="9674930" y="3539868"/>
              <a:ext cx="765360" cy="2107800"/>
            </p14:xfrm>
          </p:contentPart>
        </mc:Choice>
        <mc:Fallback xmlns="">
          <p:pic>
            <p:nvPicPr>
              <p:cNvPr id="470" name="Ink 469">
                <a:extLst>
                  <a:ext uri="{FF2B5EF4-FFF2-40B4-BE49-F238E27FC236}">
                    <a16:creationId xmlns:a16="http://schemas.microsoft.com/office/drawing/2014/main" id="{49BD5DFC-11BF-E6B1-7B2D-2C71A7F8615C}"/>
                  </a:ext>
                </a:extLst>
              </p:cNvPr>
              <p:cNvPicPr>
                <a:picLocks noGrp="1" noRot="1" noMove="1" noResize="1" noEditPoints="1" noAdjustHandles="1" noChangeArrowheads="1" noChangeShapeType="1"/>
              </p:cNvPicPr>
              <p:nvPr/>
            </p:nvPicPr>
            <p:blipFill>
              <a:blip r:embed="rId20"/>
              <a:stretch>
                <a:fillRect/>
              </a:stretch>
            </p:blipFill>
            <p:spPr>
              <a:xfrm>
                <a:off x="9611930" y="3162228"/>
                <a:ext cx="891000" cy="28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505" name="Ink 504">
                <a:extLst>
                  <a:ext uri="{FF2B5EF4-FFF2-40B4-BE49-F238E27FC236}">
                    <a16:creationId xmlns:a16="http://schemas.microsoft.com/office/drawing/2014/main" id="{7B16E417-D2CC-0971-FBFD-A70DD3F939AE}"/>
                  </a:ext>
                </a:extLst>
              </p14:cNvPr>
              <p14:cNvContentPartPr>
                <a14:cpLocks xmlns:a14="http://schemas.microsoft.com/office/drawing/2010/main" noGrp="1" noRot="1" noMove="1" noResize="1" noEditPoints="1" noAdjustHandles="1" noChangeArrowheads="1" noChangeShapeType="1"/>
              </p14:cNvContentPartPr>
              <p14:nvPr/>
            </p14:nvContentPartPr>
            <p14:xfrm>
              <a:off x="-205595" y="4470225"/>
              <a:ext cx="1341000" cy="765720"/>
            </p14:xfrm>
          </p:contentPart>
        </mc:Choice>
        <mc:Fallback xmlns="">
          <p:pic>
            <p:nvPicPr>
              <p:cNvPr id="505" name="Ink 504">
                <a:extLst>
                  <a:ext uri="{FF2B5EF4-FFF2-40B4-BE49-F238E27FC236}">
                    <a16:creationId xmlns:a16="http://schemas.microsoft.com/office/drawing/2014/main" id="{7B16E417-D2CC-0971-FBFD-A70DD3F939AE}"/>
                  </a:ext>
                </a:extLst>
              </p:cNvPr>
              <p:cNvPicPr>
                <a:picLocks noGrp="1" noRot="1" noMove="1" noResize="1" noEditPoints="1" noAdjustHandles="1" noChangeArrowheads="1" noChangeShapeType="1"/>
              </p:cNvPicPr>
              <p:nvPr/>
            </p:nvPicPr>
            <p:blipFill>
              <a:blip r:embed="rId22"/>
              <a:stretch>
                <a:fillRect/>
              </a:stretch>
            </p:blipFill>
            <p:spPr>
              <a:xfrm>
                <a:off x="-268595" y="4092585"/>
                <a:ext cx="1466640" cy="152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506" name="Ink 505">
                <a:extLst>
                  <a:ext uri="{FF2B5EF4-FFF2-40B4-BE49-F238E27FC236}">
                    <a16:creationId xmlns:a16="http://schemas.microsoft.com/office/drawing/2014/main" id="{4D14F2FA-FD2E-EA23-9A6C-890FAFF8E3F2}"/>
                  </a:ext>
                </a:extLst>
              </p14:cNvPr>
              <p14:cNvContentPartPr>
                <a14:cpLocks xmlns:a14="http://schemas.microsoft.com/office/drawing/2010/main" noGrp="1" noRot="1" noMove="1" noResize="1" noEditPoints="1" noAdjustHandles="1" noChangeArrowheads="1" noChangeShapeType="1"/>
              </p14:cNvContentPartPr>
              <p14:nvPr/>
            </p14:nvContentPartPr>
            <p14:xfrm>
              <a:off x="1128205" y="4360065"/>
              <a:ext cx="682200" cy="690480"/>
            </p14:xfrm>
          </p:contentPart>
        </mc:Choice>
        <mc:Fallback xmlns="">
          <p:pic>
            <p:nvPicPr>
              <p:cNvPr id="506" name="Ink 505">
                <a:extLst>
                  <a:ext uri="{FF2B5EF4-FFF2-40B4-BE49-F238E27FC236}">
                    <a16:creationId xmlns:a16="http://schemas.microsoft.com/office/drawing/2014/main" id="{4D14F2FA-FD2E-EA23-9A6C-890FAFF8E3F2}"/>
                  </a:ext>
                </a:extLst>
              </p:cNvPr>
              <p:cNvPicPr>
                <a:picLocks noGrp="1" noRot="1" noMove="1" noResize="1" noEditPoints="1" noAdjustHandles="1" noChangeArrowheads="1" noChangeShapeType="1"/>
              </p:cNvPicPr>
              <p:nvPr/>
            </p:nvPicPr>
            <p:blipFill>
              <a:blip r:embed="rId24"/>
              <a:stretch>
                <a:fillRect/>
              </a:stretch>
            </p:blipFill>
            <p:spPr>
              <a:xfrm>
                <a:off x="1065205" y="3982065"/>
                <a:ext cx="807840" cy="144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472" name="Ink 471">
                <a:extLst>
                  <a:ext uri="{FF2B5EF4-FFF2-40B4-BE49-F238E27FC236}">
                    <a16:creationId xmlns:a16="http://schemas.microsoft.com/office/drawing/2014/main" id="{F1B36B71-170C-F334-BD29-E7AE2D4662D8}"/>
                  </a:ext>
                </a:extLst>
              </p14:cNvPr>
              <p14:cNvContentPartPr>
                <a14:cpLocks xmlns:a14="http://schemas.microsoft.com/office/drawing/2010/main" noGrp="1" noRot="1" noMove="1" noResize="1" noEditPoints="1" noAdjustHandles="1" noChangeArrowheads="1" noChangeShapeType="1"/>
              </p14:cNvContentPartPr>
              <p14:nvPr/>
            </p14:nvContentPartPr>
            <p14:xfrm>
              <a:off x="6347415" y="3488005"/>
              <a:ext cx="643320" cy="1409400"/>
            </p14:xfrm>
          </p:contentPart>
        </mc:Choice>
        <mc:Fallback xmlns="">
          <p:pic>
            <p:nvPicPr>
              <p:cNvPr id="472" name="Ink 471">
                <a:extLst>
                  <a:ext uri="{FF2B5EF4-FFF2-40B4-BE49-F238E27FC236}">
                    <a16:creationId xmlns:a16="http://schemas.microsoft.com/office/drawing/2014/main" id="{F1B36B71-170C-F334-BD29-E7AE2D4662D8}"/>
                  </a:ext>
                </a:extLst>
              </p:cNvPr>
              <p:cNvPicPr>
                <a:picLocks noGrp="1" noRot="1" noMove="1" noResize="1" noEditPoints="1" noAdjustHandles="1" noChangeArrowheads="1" noChangeShapeType="1"/>
              </p:cNvPicPr>
              <p:nvPr/>
            </p:nvPicPr>
            <p:blipFill>
              <a:blip r:embed="rId26"/>
              <a:stretch>
                <a:fillRect/>
              </a:stretch>
            </p:blipFill>
            <p:spPr>
              <a:xfrm>
                <a:off x="6284415" y="3110005"/>
                <a:ext cx="768960" cy="216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503" name="Ink 502">
                <a:extLst>
                  <a:ext uri="{FF2B5EF4-FFF2-40B4-BE49-F238E27FC236}">
                    <a16:creationId xmlns:a16="http://schemas.microsoft.com/office/drawing/2014/main" id="{E81113AE-8ECB-9C54-AEED-0B29C3F87656}"/>
                  </a:ext>
                </a:extLst>
              </p14:cNvPr>
              <p14:cNvContentPartPr>
                <a14:cpLocks xmlns:a14="http://schemas.microsoft.com/office/drawing/2010/main" noGrp="1" noRot="1" noMove="1" noResize="1" noEditPoints="1" noAdjustHandles="1" noChangeArrowheads="1" noChangeShapeType="1"/>
              </p14:cNvContentPartPr>
              <p14:nvPr/>
            </p14:nvContentPartPr>
            <p14:xfrm>
              <a:off x="9452683" y="5877105"/>
              <a:ext cx="15840" cy="7920"/>
            </p14:xfrm>
          </p:contentPart>
        </mc:Choice>
        <mc:Fallback xmlns="">
          <p:pic>
            <p:nvPicPr>
              <p:cNvPr id="503" name="Ink 502">
                <a:extLst>
                  <a:ext uri="{FF2B5EF4-FFF2-40B4-BE49-F238E27FC236}">
                    <a16:creationId xmlns:a16="http://schemas.microsoft.com/office/drawing/2014/main" id="{E81113AE-8ECB-9C54-AEED-0B29C3F87656}"/>
                  </a:ext>
                </a:extLst>
              </p:cNvPr>
              <p:cNvPicPr>
                <a:picLocks noGrp="1" noRot="1" noMove="1" noResize="1" noEditPoints="1" noAdjustHandles="1" noChangeArrowheads="1" noChangeShapeType="1"/>
              </p:cNvPicPr>
              <p:nvPr/>
            </p:nvPicPr>
            <p:blipFill>
              <a:blip r:embed="rId28"/>
              <a:stretch>
                <a:fillRect/>
              </a:stretch>
            </p:blipFill>
            <p:spPr>
              <a:xfrm>
                <a:off x="9390043" y="5499105"/>
                <a:ext cx="14148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507" name="Ink 506">
                <a:extLst>
                  <a:ext uri="{FF2B5EF4-FFF2-40B4-BE49-F238E27FC236}">
                    <a16:creationId xmlns:a16="http://schemas.microsoft.com/office/drawing/2014/main" id="{9E5ED531-ECA0-5A75-8FBB-30BF6FDCBDF4}"/>
                  </a:ext>
                </a:extLst>
              </p14:cNvPr>
              <p14:cNvContentPartPr>
                <a14:cpLocks xmlns:a14="http://schemas.microsoft.com/office/drawing/2010/main" noGrp="1" noRot="1" noMove="1" noResize="1" noEditPoints="1" noAdjustHandles="1" noChangeArrowheads="1" noChangeShapeType="1"/>
              </p14:cNvContentPartPr>
              <p14:nvPr/>
            </p14:nvContentPartPr>
            <p14:xfrm>
              <a:off x="1828382" y="3817545"/>
              <a:ext cx="89640" cy="1056960"/>
            </p14:xfrm>
          </p:contentPart>
        </mc:Choice>
        <mc:Fallback xmlns="">
          <p:pic>
            <p:nvPicPr>
              <p:cNvPr id="507" name="Ink 506">
                <a:extLst>
                  <a:ext uri="{FF2B5EF4-FFF2-40B4-BE49-F238E27FC236}">
                    <a16:creationId xmlns:a16="http://schemas.microsoft.com/office/drawing/2014/main" id="{9E5ED531-ECA0-5A75-8FBB-30BF6FDCBDF4}"/>
                  </a:ext>
                </a:extLst>
              </p:cNvPr>
              <p:cNvPicPr>
                <a:picLocks noGrp="1" noRot="1" noMove="1" noResize="1" noEditPoints="1" noAdjustHandles="1" noChangeArrowheads="1" noChangeShapeType="1"/>
              </p:cNvPicPr>
              <p:nvPr/>
            </p:nvPicPr>
            <p:blipFill>
              <a:blip r:embed="rId30"/>
              <a:stretch>
                <a:fillRect/>
              </a:stretch>
            </p:blipFill>
            <p:spPr>
              <a:xfrm>
                <a:off x="1765382" y="3439545"/>
                <a:ext cx="215280" cy="181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508" name="Ink 507">
                <a:extLst>
                  <a:ext uri="{FF2B5EF4-FFF2-40B4-BE49-F238E27FC236}">
                    <a16:creationId xmlns:a16="http://schemas.microsoft.com/office/drawing/2014/main" id="{C1260397-06AE-2F5B-82FC-EA16C7DF4FF3}"/>
                  </a:ext>
                </a:extLst>
              </p14:cNvPr>
              <p14:cNvContentPartPr>
                <a14:cpLocks xmlns:a14="http://schemas.microsoft.com/office/drawing/2010/main" noGrp="1" noRot="1" noMove="1" noResize="1" noEditPoints="1" noAdjustHandles="1" noChangeArrowheads="1" noChangeShapeType="1"/>
              </p14:cNvContentPartPr>
              <p14:nvPr/>
            </p14:nvContentPartPr>
            <p14:xfrm>
              <a:off x="2042222" y="4429185"/>
              <a:ext cx="414360" cy="394560"/>
            </p14:xfrm>
          </p:contentPart>
        </mc:Choice>
        <mc:Fallback xmlns="">
          <p:pic>
            <p:nvPicPr>
              <p:cNvPr id="508" name="Ink 507">
                <a:extLst>
                  <a:ext uri="{FF2B5EF4-FFF2-40B4-BE49-F238E27FC236}">
                    <a16:creationId xmlns:a16="http://schemas.microsoft.com/office/drawing/2014/main" id="{C1260397-06AE-2F5B-82FC-EA16C7DF4FF3}"/>
                  </a:ext>
                </a:extLst>
              </p:cNvPr>
              <p:cNvPicPr>
                <a:picLocks noGrp="1" noRot="1" noMove="1" noResize="1" noEditPoints="1" noAdjustHandles="1" noChangeArrowheads="1" noChangeShapeType="1"/>
              </p:cNvPicPr>
              <p:nvPr/>
            </p:nvPicPr>
            <p:blipFill>
              <a:blip r:embed="rId32"/>
              <a:stretch>
                <a:fillRect/>
              </a:stretch>
            </p:blipFill>
            <p:spPr>
              <a:xfrm>
                <a:off x="1979582" y="4051545"/>
                <a:ext cx="540000" cy="115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510" name="Ink 509">
                <a:extLst>
                  <a:ext uri="{FF2B5EF4-FFF2-40B4-BE49-F238E27FC236}">
                    <a16:creationId xmlns:a16="http://schemas.microsoft.com/office/drawing/2014/main" id="{FE275D5C-670C-11B1-309C-90690C684E33}"/>
                  </a:ext>
                </a:extLst>
              </p14:cNvPr>
              <p14:cNvContentPartPr>
                <a14:cpLocks xmlns:a14="http://schemas.microsoft.com/office/drawing/2010/main" noGrp="1" noRot="1" noMove="1" noResize="1" noEditPoints="1" noAdjustHandles="1" noChangeArrowheads="1" noChangeShapeType="1"/>
              </p14:cNvContentPartPr>
              <p14:nvPr/>
            </p14:nvContentPartPr>
            <p14:xfrm>
              <a:off x="7484923" y="4573928"/>
              <a:ext cx="3179520" cy="1173960"/>
            </p14:xfrm>
          </p:contentPart>
        </mc:Choice>
        <mc:Fallback xmlns="">
          <p:pic>
            <p:nvPicPr>
              <p:cNvPr id="510" name="Ink 509">
                <a:extLst>
                  <a:ext uri="{FF2B5EF4-FFF2-40B4-BE49-F238E27FC236}">
                    <a16:creationId xmlns:a16="http://schemas.microsoft.com/office/drawing/2014/main" id="{FE275D5C-670C-11B1-309C-90690C684E33}"/>
                  </a:ext>
                </a:extLst>
              </p:cNvPr>
              <p:cNvPicPr>
                <a:picLocks noGrp="1" noRot="1" noMove="1" noResize="1" noEditPoints="1" noAdjustHandles="1" noChangeArrowheads="1" noChangeShapeType="1"/>
              </p:cNvPicPr>
              <p:nvPr/>
            </p:nvPicPr>
            <p:blipFill>
              <a:blip r:embed="rId34"/>
              <a:stretch>
                <a:fillRect/>
              </a:stretch>
            </p:blipFill>
            <p:spPr>
              <a:xfrm>
                <a:off x="7421923" y="4195928"/>
                <a:ext cx="3305160" cy="192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511" name="Ink 510">
                <a:extLst>
                  <a:ext uri="{FF2B5EF4-FFF2-40B4-BE49-F238E27FC236}">
                    <a16:creationId xmlns:a16="http://schemas.microsoft.com/office/drawing/2014/main" id="{661CAD0B-1C15-96A6-9AB6-082E10AD8980}"/>
                  </a:ext>
                </a:extLst>
              </p14:cNvPr>
              <p14:cNvContentPartPr>
                <a14:cpLocks xmlns:a14="http://schemas.microsoft.com/office/drawing/2010/main" noGrp="1" noRot="1" noMove="1" noResize="1" noEditPoints="1" noAdjustHandles="1" noChangeArrowheads="1" noChangeShapeType="1"/>
              </p14:cNvContentPartPr>
              <p14:nvPr/>
            </p14:nvContentPartPr>
            <p14:xfrm>
              <a:off x="10485883" y="5187368"/>
              <a:ext cx="1740240" cy="1064520"/>
            </p14:xfrm>
          </p:contentPart>
        </mc:Choice>
        <mc:Fallback xmlns="">
          <p:pic>
            <p:nvPicPr>
              <p:cNvPr id="511" name="Ink 510">
                <a:extLst>
                  <a:ext uri="{FF2B5EF4-FFF2-40B4-BE49-F238E27FC236}">
                    <a16:creationId xmlns:a16="http://schemas.microsoft.com/office/drawing/2014/main" id="{661CAD0B-1C15-96A6-9AB6-082E10AD8980}"/>
                  </a:ext>
                </a:extLst>
              </p:cNvPr>
              <p:cNvPicPr>
                <a:picLocks noGrp="1" noRot="1" noMove="1" noResize="1" noEditPoints="1" noAdjustHandles="1" noChangeArrowheads="1" noChangeShapeType="1"/>
              </p:cNvPicPr>
              <p:nvPr/>
            </p:nvPicPr>
            <p:blipFill>
              <a:blip r:embed="rId36"/>
              <a:stretch>
                <a:fillRect/>
              </a:stretch>
            </p:blipFill>
            <p:spPr>
              <a:xfrm>
                <a:off x="10423243" y="4809728"/>
                <a:ext cx="1865880" cy="18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514" name="Ink 513">
                <a:extLst>
                  <a:ext uri="{FF2B5EF4-FFF2-40B4-BE49-F238E27FC236}">
                    <a16:creationId xmlns:a16="http://schemas.microsoft.com/office/drawing/2014/main" id="{15431B40-2DB7-DA93-0F34-D68A1B51A124}"/>
                  </a:ext>
                </a:extLst>
              </p14:cNvPr>
              <p14:cNvContentPartPr>
                <a14:cpLocks xmlns:a14="http://schemas.microsoft.com/office/drawing/2010/main" noGrp="1" noRot="1" noMove="1" noResize="1" noEditPoints="1" noAdjustHandles="1" noChangeArrowheads="1" noChangeShapeType="1"/>
              </p14:cNvContentPartPr>
              <p14:nvPr/>
            </p14:nvContentPartPr>
            <p14:xfrm>
              <a:off x="6308443" y="3232928"/>
              <a:ext cx="271080" cy="1132920"/>
            </p14:xfrm>
          </p:contentPart>
        </mc:Choice>
        <mc:Fallback xmlns="">
          <p:pic>
            <p:nvPicPr>
              <p:cNvPr id="514" name="Ink 513">
                <a:extLst>
                  <a:ext uri="{FF2B5EF4-FFF2-40B4-BE49-F238E27FC236}">
                    <a16:creationId xmlns:a16="http://schemas.microsoft.com/office/drawing/2014/main" id="{15431B40-2DB7-DA93-0F34-D68A1B51A124}"/>
                  </a:ext>
                </a:extLst>
              </p:cNvPr>
              <p:cNvPicPr>
                <a:picLocks noGrp="1" noRot="1" noMove="1" noResize="1" noEditPoints="1" noAdjustHandles="1" noChangeArrowheads="1" noChangeShapeType="1"/>
              </p:cNvPicPr>
              <p:nvPr/>
            </p:nvPicPr>
            <p:blipFill>
              <a:blip r:embed="rId38"/>
              <a:stretch>
                <a:fillRect/>
              </a:stretch>
            </p:blipFill>
            <p:spPr>
              <a:xfrm>
                <a:off x="6245803" y="2854928"/>
                <a:ext cx="396720" cy="18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516" name="Ink 515">
                <a:extLst>
                  <a:ext uri="{FF2B5EF4-FFF2-40B4-BE49-F238E27FC236}">
                    <a16:creationId xmlns:a16="http://schemas.microsoft.com/office/drawing/2014/main" id="{C7D681C6-FD95-6201-0064-8AE778608DC8}"/>
                  </a:ext>
                </a:extLst>
              </p14:cNvPr>
              <p14:cNvContentPartPr>
                <a14:cpLocks xmlns:a14="http://schemas.microsoft.com/office/drawing/2010/main" noGrp="1" noRot="1" noMove="1" noResize="1" noEditPoints="1" noAdjustHandles="1" noChangeArrowheads="1" noChangeShapeType="1"/>
              </p14:cNvContentPartPr>
              <p14:nvPr/>
            </p14:nvContentPartPr>
            <p14:xfrm>
              <a:off x="2609234" y="3033639"/>
              <a:ext cx="634320" cy="1752480"/>
            </p14:xfrm>
          </p:contentPart>
        </mc:Choice>
        <mc:Fallback xmlns="">
          <p:pic>
            <p:nvPicPr>
              <p:cNvPr id="516" name="Ink 515">
                <a:extLst>
                  <a:ext uri="{FF2B5EF4-FFF2-40B4-BE49-F238E27FC236}">
                    <a16:creationId xmlns:a16="http://schemas.microsoft.com/office/drawing/2014/main" id="{C7D681C6-FD95-6201-0064-8AE778608DC8}"/>
                  </a:ext>
                </a:extLst>
              </p:cNvPr>
              <p:cNvPicPr>
                <a:picLocks noGrp="1" noRot="1" noMove="1" noResize="1" noEditPoints="1" noAdjustHandles="1" noChangeArrowheads="1" noChangeShapeType="1"/>
              </p:cNvPicPr>
              <p:nvPr/>
            </p:nvPicPr>
            <p:blipFill>
              <a:blip r:embed="rId40"/>
              <a:stretch>
                <a:fillRect/>
              </a:stretch>
            </p:blipFill>
            <p:spPr>
              <a:xfrm>
                <a:off x="2546594" y="2655999"/>
                <a:ext cx="759960" cy="2508120"/>
              </a:xfrm>
              <a:prstGeom prst="rect">
                <a:avLst/>
              </a:prstGeom>
            </p:spPr>
          </p:pic>
        </mc:Fallback>
      </mc:AlternateContent>
      <p:sp>
        <p:nvSpPr>
          <p:cNvPr id="55" name="Graphic 123" descr="Fish with solid fill">
            <a:extLst>
              <a:ext uri="{FF2B5EF4-FFF2-40B4-BE49-F238E27FC236}">
                <a16:creationId xmlns:a16="http://schemas.microsoft.com/office/drawing/2014/main" id="{1A9813FB-FF12-3D33-52F6-65F3E16754F3}"/>
              </a:ext>
            </a:extLst>
          </p:cNvPr>
          <p:cNvSpPr>
            <a:spLocks noGrp="1" noRot="1" noMove="1" noResize="1" noEditPoints="1" noAdjustHandles="1" noChangeArrowheads="1" noChangeShapeType="1"/>
          </p:cNvSpPr>
          <p:nvPr/>
        </p:nvSpPr>
        <p:spPr>
          <a:xfrm rot="20862700">
            <a:off x="3998433" y="3281807"/>
            <a:ext cx="959709" cy="498021"/>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521" name="Ink 520">
                <a:extLst>
                  <a:ext uri="{FF2B5EF4-FFF2-40B4-BE49-F238E27FC236}">
                    <a16:creationId xmlns:a16="http://schemas.microsoft.com/office/drawing/2014/main" id="{A857D933-5770-13B9-E93D-CABFDC1C3420}"/>
                  </a:ext>
                </a:extLst>
              </p14:cNvPr>
              <p14:cNvContentPartPr>
                <a14:cpLocks xmlns:a14="http://schemas.microsoft.com/office/drawing/2010/main" noGrp="1" noRot="1" noMove="1" noResize="1" noEditPoints="1" noAdjustHandles="1" noChangeArrowheads="1" noChangeShapeType="1"/>
              </p14:cNvContentPartPr>
              <p14:nvPr/>
            </p14:nvContentPartPr>
            <p14:xfrm>
              <a:off x="4055342" y="2256910"/>
              <a:ext cx="186480" cy="884520"/>
            </p14:xfrm>
          </p:contentPart>
        </mc:Choice>
        <mc:Fallback xmlns="">
          <p:pic>
            <p:nvPicPr>
              <p:cNvPr id="521" name="Ink 520">
                <a:extLst>
                  <a:ext uri="{FF2B5EF4-FFF2-40B4-BE49-F238E27FC236}">
                    <a16:creationId xmlns:a16="http://schemas.microsoft.com/office/drawing/2014/main" id="{A857D933-5770-13B9-E93D-CABFDC1C3420}"/>
                  </a:ext>
                </a:extLst>
              </p:cNvPr>
              <p:cNvPicPr>
                <a:picLocks noGrp="1" noRot="1" noMove="1" noResize="1" noEditPoints="1" noAdjustHandles="1" noChangeArrowheads="1" noChangeShapeType="1"/>
              </p:cNvPicPr>
              <p:nvPr/>
            </p:nvPicPr>
            <p:blipFill>
              <a:blip r:embed="rId42"/>
              <a:stretch>
                <a:fillRect/>
              </a:stretch>
            </p:blipFill>
            <p:spPr>
              <a:xfrm>
                <a:off x="3992702" y="1879270"/>
                <a:ext cx="312120" cy="164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523" name="Ink 522">
                <a:extLst>
                  <a:ext uri="{FF2B5EF4-FFF2-40B4-BE49-F238E27FC236}">
                    <a16:creationId xmlns:a16="http://schemas.microsoft.com/office/drawing/2014/main" id="{75056C8E-9F7A-A178-BEDA-631C35B37F52}"/>
                  </a:ext>
                </a:extLst>
              </p14:cNvPr>
              <p14:cNvContentPartPr>
                <a14:cpLocks xmlns:a14="http://schemas.microsoft.com/office/drawing/2010/main" noGrp="1" noRot="1" noMove="1" noResize="1" noEditPoints="1" noAdjustHandles="1" noChangeArrowheads="1" noChangeShapeType="1"/>
              </p14:cNvContentPartPr>
              <p14:nvPr/>
            </p14:nvContentPartPr>
            <p14:xfrm>
              <a:off x="6806323" y="2977966"/>
              <a:ext cx="784440" cy="627840"/>
            </p14:xfrm>
          </p:contentPart>
        </mc:Choice>
        <mc:Fallback xmlns="">
          <p:pic>
            <p:nvPicPr>
              <p:cNvPr id="523" name="Ink 522">
                <a:extLst>
                  <a:ext uri="{FF2B5EF4-FFF2-40B4-BE49-F238E27FC236}">
                    <a16:creationId xmlns:a16="http://schemas.microsoft.com/office/drawing/2014/main" id="{75056C8E-9F7A-A178-BEDA-631C35B37F52}"/>
                  </a:ext>
                </a:extLst>
              </p:cNvPr>
              <p:cNvPicPr>
                <a:picLocks noGrp="1" noRot="1" noMove="1" noResize="1" noEditPoints="1" noAdjustHandles="1" noChangeArrowheads="1" noChangeShapeType="1"/>
              </p:cNvPicPr>
              <p:nvPr/>
            </p:nvPicPr>
            <p:blipFill>
              <a:blip r:embed="rId44"/>
              <a:stretch>
                <a:fillRect/>
              </a:stretch>
            </p:blipFill>
            <p:spPr>
              <a:xfrm>
                <a:off x="6743323" y="2600326"/>
                <a:ext cx="910080" cy="1383480"/>
              </a:xfrm>
              <a:prstGeom prst="rect">
                <a:avLst/>
              </a:prstGeom>
            </p:spPr>
          </p:pic>
        </mc:Fallback>
      </mc:AlternateContent>
      <p:grpSp>
        <p:nvGrpSpPr>
          <p:cNvPr id="525" name="Group 524">
            <a:extLst>
              <a:ext uri="{FF2B5EF4-FFF2-40B4-BE49-F238E27FC236}">
                <a16:creationId xmlns:a16="http://schemas.microsoft.com/office/drawing/2014/main" id="{014552EA-C2EE-7BC2-4259-B68A803E0DF6}"/>
              </a:ext>
            </a:extLst>
          </p:cNvPr>
          <p:cNvGrpSpPr>
            <a:grpSpLocks noGrp="1" noUngrp="1" noRot="1" noMove="1" noResize="1"/>
          </p:cNvGrpSpPr>
          <p:nvPr/>
        </p:nvGrpSpPr>
        <p:grpSpPr>
          <a:xfrm>
            <a:off x="8287850" y="3020446"/>
            <a:ext cx="3930353" cy="2818719"/>
            <a:chOff x="8287850" y="3020446"/>
            <a:chExt cx="3930353" cy="2818719"/>
          </a:xfrm>
        </p:grpSpPr>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473" name="Ink 472">
                  <a:extLst>
                    <a:ext uri="{FF2B5EF4-FFF2-40B4-BE49-F238E27FC236}">
                      <a16:creationId xmlns:a16="http://schemas.microsoft.com/office/drawing/2014/main" id="{9BE3FB9B-ABBA-BFFB-ADB2-4F8015511281}"/>
                    </a:ext>
                  </a:extLst>
                </p14:cNvPr>
                <p14:cNvContentPartPr>
                  <a14:cpLocks xmlns:a14="http://schemas.microsoft.com/office/drawing/2010/main" noGrp="1" noRot="1" noMove="1" noResize="1" noEditPoints="1" noAdjustHandles="1" noChangeArrowheads="1" noChangeShapeType="1"/>
                </p14:cNvContentPartPr>
                <p14:nvPr/>
              </p14:nvContentPartPr>
              <p14:xfrm>
                <a:off x="10028775" y="5220685"/>
                <a:ext cx="235440" cy="457560"/>
              </p14:xfrm>
            </p:contentPart>
          </mc:Choice>
          <mc:Fallback xmlns="">
            <p:pic>
              <p:nvPicPr>
                <p:cNvPr id="473" name="Ink 472">
                  <a:extLst>
                    <a:ext uri="{FF2B5EF4-FFF2-40B4-BE49-F238E27FC236}">
                      <a16:creationId xmlns:a16="http://schemas.microsoft.com/office/drawing/2014/main" id="{9BE3FB9B-ABBA-BFFB-ADB2-4F8015511281}"/>
                    </a:ext>
                  </a:extLst>
                </p:cNvPr>
                <p:cNvPicPr>
                  <a:picLocks noGrp="1" noRot="1" noMove="1" noResize="1" noEditPoints="1" noAdjustHandles="1" noChangeArrowheads="1" noChangeShapeType="1"/>
                </p:cNvPicPr>
                <p:nvPr/>
              </p:nvPicPr>
              <p:blipFill>
                <a:blip r:embed="rId46"/>
                <a:stretch>
                  <a:fillRect/>
                </a:stretch>
              </p:blipFill>
              <p:spPr>
                <a:xfrm>
                  <a:off x="9965775" y="4843045"/>
                  <a:ext cx="361080" cy="121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474" name="Ink 473">
                  <a:extLst>
                    <a:ext uri="{FF2B5EF4-FFF2-40B4-BE49-F238E27FC236}">
                      <a16:creationId xmlns:a16="http://schemas.microsoft.com/office/drawing/2014/main" id="{E432B08A-C2EC-0F77-EF21-F15FE812722A}"/>
                    </a:ext>
                  </a:extLst>
                </p14:cNvPr>
                <p14:cNvContentPartPr>
                  <a14:cpLocks xmlns:a14="http://schemas.microsoft.com/office/drawing/2010/main" noGrp="1" noRot="1" noMove="1" noResize="1" noEditPoints="1" noAdjustHandles="1" noChangeArrowheads="1" noChangeShapeType="1"/>
                </p14:cNvContentPartPr>
                <p14:nvPr/>
              </p14:nvContentPartPr>
              <p14:xfrm>
                <a:off x="10648335" y="5091085"/>
                <a:ext cx="383040" cy="698040"/>
              </p14:xfrm>
            </p:contentPart>
          </mc:Choice>
          <mc:Fallback xmlns="">
            <p:pic>
              <p:nvPicPr>
                <p:cNvPr id="474" name="Ink 473">
                  <a:extLst>
                    <a:ext uri="{FF2B5EF4-FFF2-40B4-BE49-F238E27FC236}">
                      <a16:creationId xmlns:a16="http://schemas.microsoft.com/office/drawing/2014/main" id="{E432B08A-C2EC-0F77-EF21-F15FE812722A}"/>
                    </a:ext>
                  </a:extLst>
                </p:cNvPr>
                <p:cNvPicPr>
                  <a:picLocks noGrp="1" noRot="1" noMove="1" noResize="1" noEditPoints="1" noAdjustHandles="1" noChangeArrowheads="1" noChangeShapeType="1"/>
                </p:cNvPicPr>
                <p:nvPr/>
              </p:nvPicPr>
              <p:blipFill>
                <a:blip r:embed="rId48"/>
                <a:stretch>
                  <a:fillRect/>
                </a:stretch>
              </p:blipFill>
              <p:spPr>
                <a:xfrm>
                  <a:off x="10585335" y="4713445"/>
                  <a:ext cx="508680" cy="145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476" name="Ink 475">
                  <a:extLst>
                    <a:ext uri="{FF2B5EF4-FFF2-40B4-BE49-F238E27FC236}">
                      <a16:creationId xmlns:a16="http://schemas.microsoft.com/office/drawing/2014/main" id="{0B81EABB-F3AE-29ED-5842-B36E93F91566}"/>
                    </a:ext>
                  </a:extLst>
                </p14:cNvPr>
                <p14:cNvContentPartPr>
                  <a14:cpLocks xmlns:a14="http://schemas.microsoft.com/office/drawing/2010/main" noGrp="1" noRot="1" noMove="1" noResize="1" noEditPoints="1" noAdjustHandles="1" noChangeArrowheads="1" noChangeShapeType="1"/>
                </p14:cNvContentPartPr>
                <p14:nvPr/>
              </p14:nvContentPartPr>
              <p14:xfrm>
                <a:off x="11296695" y="4424365"/>
                <a:ext cx="222120" cy="132120"/>
              </p14:xfrm>
            </p:contentPart>
          </mc:Choice>
          <mc:Fallback xmlns="">
            <p:pic>
              <p:nvPicPr>
                <p:cNvPr id="476" name="Ink 475">
                  <a:extLst>
                    <a:ext uri="{FF2B5EF4-FFF2-40B4-BE49-F238E27FC236}">
                      <a16:creationId xmlns:a16="http://schemas.microsoft.com/office/drawing/2014/main" id="{0B81EABB-F3AE-29ED-5842-B36E93F91566}"/>
                    </a:ext>
                  </a:extLst>
                </p:cNvPr>
                <p:cNvPicPr>
                  <a:picLocks noGrp="1" noRot="1" noMove="1" noResize="1" noEditPoints="1" noAdjustHandles="1" noChangeArrowheads="1" noChangeShapeType="1"/>
                </p:cNvPicPr>
                <p:nvPr/>
              </p:nvPicPr>
              <p:blipFill>
                <a:blip r:embed="rId50"/>
                <a:stretch>
                  <a:fillRect/>
                </a:stretch>
              </p:blipFill>
              <p:spPr>
                <a:xfrm>
                  <a:off x="11234055" y="4046725"/>
                  <a:ext cx="347760" cy="88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477" name="Ink 476">
                  <a:extLst>
                    <a:ext uri="{FF2B5EF4-FFF2-40B4-BE49-F238E27FC236}">
                      <a16:creationId xmlns:a16="http://schemas.microsoft.com/office/drawing/2014/main" id="{03D71BEC-1B66-E610-75AE-DE38BCAFCFD9}"/>
                    </a:ext>
                  </a:extLst>
                </p14:cNvPr>
                <p14:cNvContentPartPr>
                  <a14:cpLocks xmlns:a14="http://schemas.microsoft.com/office/drawing/2010/main" noGrp="1" noRot="1" noMove="1" noResize="1" noEditPoints="1" noAdjustHandles="1" noChangeArrowheads="1" noChangeShapeType="1"/>
                </p14:cNvContentPartPr>
                <p14:nvPr/>
              </p14:nvContentPartPr>
              <p14:xfrm>
                <a:off x="11274375" y="4461085"/>
                <a:ext cx="252000" cy="438480"/>
              </p14:xfrm>
            </p:contentPart>
          </mc:Choice>
          <mc:Fallback xmlns="">
            <p:pic>
              <p:nvPicPr>
                <p:cNvPr id="477" name="Ink 476">
                  <a:extLst>
                    <a:ext uri="{FF2B5EF4-FFF2-40B4-BE49-F238E27FC236}">
                      <a16:creationId xmlns:a16="http://schemas.microsoft.com/office/drawing/2014/main" id="{03D71BEC-1B66-E610-75AE-DE38BCAFCFD9}"/>
                    </a:ext>
                  </a:extLst>
                </p:cNvPr>
                <p:cNvPicPr>
                  <a:picLocks noGrp="1" noRot="1" noMove="1" noResize="1" noEditPoints="1" noAdjustHandles="1" noChangeArrowheads="1" noChangeShapeType="1"/>
                </p:cNvPicPr>
                <p:nvPr/>
              </p:nvPicPr>
              <p:blipFill>
                <a:blip r:embed="rId52"/>
                <a:stretch>
                  <a:fillRect/>
                </a:stretch>
              </p:blipFill>
              <p:spPr>
                <a:xfrm>
                  <a:off x="11211735" y="4083445"/>
                  <a:ext cx="37764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479" name="Ink 478">
                  <a:extLst>
                    <a:ext uri="{FF2B5EF4-FFF2-40B4-BE49-F238E27FC236}">
                      <a16:creationId xmlns:a16="http://schemas.microsoft.com/office/drawing/2014/main" id="{2D0FB40F-759F-C845-E8A7-59AB2EBECFA8}"/>
                    </a:ext>
                  </a:extLst>
                </p14:cNvPr>
                <p14:cNvContentPartPr>
                  <a14:cpLocks xmlns:a14="http://schemas.microsoft.com/office/drawing/2010/main" noGrp="1" noRot="1" noMove="1" noResize="1" noEditPoints="1" noAdjustHandles="1" noChangeArrowheads="1" noChangeShapeType="1"/>
                </p14:cNvContentPartPr>
                <p14:nvPr/>
              </p14:nvContentPartPr>
              <p14:xfrm>
                <a:off x="11592163" y="5139685"/>
                <a:ext cx="626040" cy="699480"/>
              </p14:xfrm>
            </p:contentPart>
          </mc:Choice>
          <mc:Fallback xmlns="">
            <p:pic>
              <p:nvPicPr>
                <p:cNvPr id="479" name="Ink 478">
                  <a:extLst>
                    <a:ext uri="{FF2B5EF4-FFF2-40B4-BE49-F238E27FC236}">
                      <a16:creationId xmlns:a16="http://schemas.microsoft.com/office/drawing/2014/main" id="{2D0FB40F-759F-C845-E8A7-59AB2EBECFA8}"/>
                    </a:ext>
                  </a:extLst>
                </p:cNvPr>
                <p:cNvPicPr>
                  <a:picLocks noGrp="1" noRot="1" noMove="1" noResize="1" noEditPoints="1" noAdjustHandles="1" noChangeArrowheads="1" noChangeShapeType="1"/>
                </p:cNvPicPr>
                <p:nvPr/>
              </p:nvPicPr>
              <p:blipFill>
                <a:blip r:embed="rId54"/>
                <a:stretch>
                  <a:fillRect/>
                </a:stretch>
              </p:blipFill>
              <p:spPr>
                <a:xfrm>
                  <a:off x="11529163" y="4762045"/>
                  <a:ext cx="751680" cy="145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480" name="Ink 479">
                  <a:extLst>
                    <a:ext uri="{FF2B5EF4-FFF2-40B4-BE49-F238E27FC236}">
                      <a16:creationId xmlns:a16="http://schemas.microsoft.com/office/drawing/2014/main" id="{9A394BEA-539B-A34A-1B97-1DA615E3230E}"/>
                    </a:ext>
                  </a:extLst>
                </p14:cNvPr>
                <p14:cNvContentPartPr>
                  <a14:cpLocks xmlns:a14="http://schemas.microsoft.com/office/drawing/2010/main" noGrp="1" noRot="1" noMove="1" noResize="1" noEditPoints="1" noAdjustHandles="1" noChangeArrowheads="1" noChangeShapeType="1"/>
                </p14:cNvContentPartPr>
                <p14:nvPr/>
              </p14:nvContentPartPr>
              <p14:xfrm>
                <a:off x="11275003" y="5487805"/>
                <a:ext cx="109800" cy="350640"/>
              </p14:xfrm>
            </p:contentPart>
          </mc:Choice>
          <mc:Fallback xmlns="">
            <p:pic>
              <p:nvPicPr>
                <p:cNvPr id="480" name="Ink 479">
                  <a:extLst>
                    <a:ext uri="{FF2B5EF4-FFF2-40B4-BE49-F238E27FC236}">
                      <a16:creationId xmlns:a16="http://schemas.microsoft.com/office/drawing/2014/main" id="{9A394BEA-539B-A34A-1B97-1DA615E3230E}"/>
                    </a:ext>
                  </a:extLst>
                </p:cNvPr>
                <p:cNvPicPr>
                  <a:picLocks noGrp="1" noRot="1" noMove="1" noResize="1" noEditPoints="1" noAdjustHandles="1" noChangeArrowheads="1" noChangeShapeType="1"/>
                </p:cNvPicPr>
                <p:nvPr/>
              </p:nvPicPr>
              <p:blipFill>
                <a:blip r:embed="rId56"/>
                <a:stretch>
                  <a:fillRect/>
                </a:stretch>
              </p:blipFill>
              <p:spPr>
                <a:xfrm>
                  <a:off x="11212003" y="5110165"/>
                  <a:ext cx="235440" cy="110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481" name="Ink 480">
                  <a:extLst>
                    <a:ext uri="{FF2B5EF4-FFF2-40B4-BE49-F238E27FC236}">
                      <a16:creationId xmlns:a16="http://schemas.microsoft.com/office/drawing/2014/main" id="{DF3826A0-F7EB-DF42-1378-DFC3E2B8B792}"/>
                    </a:ext>
                  </a:extLst>
                </p14:cNvPr>
                <p14:cNvContentPartPr>
                  <a14:cpLocks xmlns:a14="http://schemas.microsoft.com/office/drawing/2010/main" noGrp="1" noRot="1" noMove="1" noResize="1" noEditPoints="1" noAdjustHandles="1" noChangeArrowheads="1" noChangeShapeType="1"/>
                </p14:cNvContentPartPr>
                <p14:nvPr/>
              </p14:nvContentPartPr>
              <p14:xfrm>
                <a:off x="11437003" y="5113405"/>
                <a:ext cx="51840" cy="94320"/>
              </p14:xfrm>
            </p:contentPart>
          </mc:Choice>
          <mc:Fallback xmlns="">
            <p:pic>
              <p:nvPicPr>
                <p:cNvPr id="481" name="Ink 480">
                  <a:extLst>
                    <a:ext uri="{FF2B5EF4-FFF2-40B4-BE49-F238E27FC236}">
                      <a16:creationId xmlns:a16="http://schemas.microsoft.com/office/drawing/2014/main" id="{DF3826A0-F7EB-DF42-1378-DFC3E2B8B792}"/>
                    </a:ext>
                  </a:extLst>
                </p:cNvPr>
                <p:cNvPicPr>
                  <a:picLocks noGrp="1" noRot="1" noMove="1" noResize="1" noEditPoints="1" noAdjustHandles="1" noChangeArrowheads="1" noChangeShapeType="1"/>
                </p:cNvPicPr>
                <p:nvPr/>
              </p:nvPicPr>
              <p:blipFill>
                <a:blip r:embed="rId58"/>
                <a:stretch>
                  <a:fillRect/>
                </a:stretch>
              </p:blipFill>
              <p:spPr>
                <a:xfrm>
                  <a:off x="11374363" y="4735405"/>
                  <a:ext cx="177480" cy="84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465" name="Ink 464">
                  <a:extLst>
                    <a:ext uri="{FF2B5EF4-FFF2-40B4-BE49-F238E27FC236}">
                      <a16:creationId xmlns:a16="http://schemas.microsoft.com/office/drawing/2014/main" id="{7DE1B441-5C5D-B9AD-8788-8A4FC97FA01B}"/>
                    </a:ext>
                  </a:extLst>
                </p14:cNvPr>
                <p14:cNvContentPartPr>
                  <a14:cpLocks xmlns:a14="http://schemas.microsoft.com/office/drawing/2010/main" noGrp="1" noRot="1" noMove="1" noResize="1" noEditPoints="1" noAdjustHandles="1" noChangeArrowheads="1" noChangeShapeType="1"/>
                </p14:cNvContentPartPr>
                <p14:nvPr/>
              </p14:nvContentPartPr>
              <p14:xfrm>
                <a:off x="8354090" y="3583428"/>
                <a:ext cx="583560" cy="1666440"/>
              </p14:xfrm>
            </p:contentPart>
          </mc:Choice>
          <mc:Fallback xmlns="">
            <p:pic>
              <p:nvPicPr>
                <p:cNvPr id="465" name="Ink 464">
                  <a:extLst>
                    <a:ext uri="{FF2B5EF4-FFF2-40B4-BE49-F238E27FC236}">
                      <a16:creationId xmlns:a16="http://schemas.microsoft.com/office/drawing/2014/main" id="{7DE1B441-5C5D-B9AD-8788-8A4FC97FA01B}"/>
                    </a:ext>
                  </a:extLst>
                </p:cNvPr>
                <p:cNvPicPr>
                  <a:picLocks noGrp="1" noRot="1" noMove="1" noResize="1" noEditPoints="1" noAdjustHandles="1" noChangeArrowheads="1" noChangeShapeType="1"/>
                </p:cNvPicPr>
                <p:nvPr/>
              </p:nvPicPr>
              <p:blipFill>
                <a:blip r:embed="rId60"/>
                <a:stretch>
                  <a:fillRect/>
                </a:stretch>
              </p:blipFill>
              <p:spPr>
                <a:xfrm>
                  <a:off x="8291450" y="3205788"/>
                  <a:ext cx="709200" cy="242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466" name="Ink 465">
                  <a:extLst>
                    <a:ext uri="{FF2B5EF4-FFF2-40B4-BE49-F238E27FC236}">
                      <a16:creationId xmlns:a16="http://schemas.microsoft.com/office/drawing/2014/main" id="{DC628417-1421-D96E-B60A-8510E3D2FC3C}"/>
                    </a:ext>
                  </a:extLst>
                </p14:cNvPr>
                <p14:cNvContentPartPr>
                  <a14:cpLocks xmlns:a14="http://schemas.microsoft.com/office/drawing/2010/main" noGrp="1" noRot="1" noMove="1" noResize="1" noEditPoints="1" noAdjustHandles="1" noChangeArrowheads="1" noChangeShapeType="1"/>
                </p14:cNvContentPartPr>
                <p14:nvPr/>
              </p14:nvContentPartPr>
              <p14:xfrm>
                <a:off x="8287850" y="3767388"/>
                <a:ext cx="890640" cy="1446480"/>
              </p14:xfrm>
            </p:contentPart>
          </mc:Choice>
          <mc:Fallback xmlns="">
            <p:pic>
              <p:nvPicPr>
                <p:cNvPr id="466" name="Ink 465">
                  <a:extLst>
                    <a:ext uri="{FF2B5EF4-FFF2-40B4-BE49-F238E27FC236}">
                      <a16:creationId xmlns:a16="http://schemas.microsoft.com/office/drawing/2014/main" id="{DC628417-1421-D96E-B60A-8510E3D2FC3C}"/>
                    </a:ext>
                  </a:extLst>
                </p:cNvPr>
                <p:cNvPicPr>
                  <a:picLocks noGrp="1" noRot="1" noMove="1" noResize="1" noEditPoints="1" noAdjustHandles="1" noChangeArrowheads="1" noChangeShapeType="1"/>
                </p:cNvPicPr>
                <p:nvPr/>
              </p:nvPicPr>
              <p:blipFill>
                <a:blip r:embed="rId62"/>
                <a:stretch>
                  <a:fillRect/>
                </a:stretch>
              </p:blipFill>
              <p:spPr>
                <a:xfrm>
                  <a:off x="8225210" y="3389388"/>
                  <a:ext cx="1016280" cy="220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468" name="Ink 467">
                  <a:extLst>
                    <a:ext uri="{FF2B5EF4-FFF2-40B4-BE49-F238E27FC236}">
                      <a16:creationId xmlns:a16="http://schemas.microsoft.com/office/drawing/2014/main" id="{42AB6091-A5DA-CB72-821F-12E1386450FF}"/>
                    </a:ext>
                  </a:extLst>
                </p14:cNvPr>
                <p14:cNvContentPartPr>
                  <a14:cpLocks xmlns:a14="http://schemas.microsoft.com/office/drawing/2010/main" noGrp="1" noRot="1" noMove="1" noResize="1" noEditPoints="1" noAdjustHandles="1" noChangeArrowheads="1" noChangeShapeType="1"/>
                </p14:cNvContentPartPr>
                <p14:nvPr/>
              </p14:nvContentPartPr>
              <p14:xfrm>
                <a:off x="9055010" y="3892668"/>
                <a:ext cx="967680" cy="1453680"/>
              </p14:xfrm>
            </p:contentPart>
          </mc:Choice>
          <mc:Fallback xmlns="">
            <p:pic>
              <p:nvPicPr>
                <p:cNvPr id="468" name="Ink 467">
                  <a:extLst>
                    <a:ext uri="{FF2B5EF4-FFF2-40B4-BE49-F238E27FC236}">
                      <a16:creationId xmlns:a16="http://schemas.microsoft.com/office/drawing/2014/main" id="{42AB6091-A5DA-CB72-821F-12E1386450FF}"/>
                    </a:ext>
                  </a:extLst>
                </p:cNvPr>
                <p:cNvPicPr>
                  <a:picLocks noGrp="1" noRot="1" noMove="1" noResize="1" noEditPoints="1" noAdjustHandles="1" noChangeArrowheads="1" noChangeShapeType="1"/>
                </p:cNvPicPr>
                <p:nvPr/>
              </p:nvPicPr>
              <p:blipFill>
                <a:blip r:embed="rId64"/>
                <a:stretch>
                  <a:fillRect/>
                </a:stretch>
              </p:blipFill>
              <p:spPr>
                <a:xfrm>
                  <a:off x="8992010" y="3515028"/>
                  <a:ext cx="1093320" cy="220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469" name="Ink 468">
                  <a:extLst>
                    <a:ext uri="{FF2B5EF4-FFF2-40B4-BE49-F238E27FC236}">
                      <a16:creationId xmlns:a16="http://schemas.microsoft.com/office/drawing/2014/main" id="{A42E163E-2ECF-B6CB-E330-9831CC939854}"/>
                    </a:ext>
                  </a:extLst>
                </p14:cNvPr>
                <p14:cNvContentPartPr>
                  <a14:cpLocks xmlns:a14="http://schemas.microsoft.com/office/drawing/2010/main" noGrp="1" noRot="1" noMove="1" noResize="1" noEditPoints="1" noAdjustHandles="1" noChangeArrowheads="1" noChangeShapeType="1"/>
                </p14:cNvContentPartPr>
                <p14:nvPr/>
              </p14:nvContentPartPr>
              <p14:xfrm>
                <a:off x="9504290" y="4489908"/>
                <a:ext cx="138240" cy="974520"/>
              </p14:xfrm>
            </p:contentPart>
          </mc:Choice>
          <mc:Fallback xmlns="">
            <p:pic>
              <p:nvPicPr>
                <p:cNvPr id="469" name="Ink 468">
                  <a:extLst>
                    <a:ext uri="{FF2B5EF4-FFF2-40B4-BE49-F238E27FC236}">
                      <a16:creationId xmlns:a16="http://schemas.microsoft.com/office/drawing/2014/main" id="{A42E163E-2ECF-B6CB-E330-9831CC939854}"/>
                    </a:ext>
                  </a:extLst>
                </p:cNvPr>
                <p:cNvPicPr>
                  <a:picLocks noGrp="1" noRot="1" noMove="1" noResize="1" noEditPoints="1" noAdjustHandles="1" noChangeArrowheads="1" noChangeShapeType="1"/>
                </p:cNvPicPr>
                <p:nvPr/>
              </p:nvPicPr>
              <p:blipFill>
                <a:blip r:embed="rId66"/>
                <a:stretch>
                  <a:fillRect/>
                </a:stretch>
              </p:blipFill>
              <p:spPr>
                <a:xfrm>
                  <a:off x="9441650" y="4112268"/>
                  <a:ext cx="263880" cy="173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524" name="Ink 523">
                  <a:extLst>
                    <a:ext uri="{FF2B5EF4-FFF2-40B4-BE49-F238E27FC236}">
                      <a16:creationId xmlns:a16="http://schemas.microsoft.com/office/drawing/2014/main" id="{9CA7A9C2-A2A5-F02E-61EB-D3BA1C567CF7}"/>
                    </a:ext>
                  </a:extLst>
                </p14:cNvPr>
                <p14:cNvContentPartPr>
                  <a14:cpLocks xmlns:a14="http://schemas.microsoft.com/office/drawing/2010/main" noGrp="1" noRot="1" noMove="1" noResize="1" noEditPoints="1" noAdjustHandles="1" noChangeArrowheads="1" noChangeShapeType="1"/>
                </p14:cNvContentPartPr>
                <p14:nvPr/>
              </p14:nvContentPartPr>
              <p14:xfrm>
                <a:off x="10163323" y="3020446"/>
                <a:ext cx="284040" cy="1566360"/>
              </p14:xfrm>
            </p:contentPart>
          </mc:Choice>
          <mc:Fallback xmlns="">
            <p:pic>
              <p:nvPicPr>
                <p:cNvPr id="524" name="Ink 523">
                  <a:extLst>
                    <a:ext uri="{FF2B5EF4-FFF2-40B4-BE49-F238E27FC236}">
                      <a16:creationId xmlns:a16="http://schemas.microsoft.com/office/drawing/2014/main" id="{9CA7A9C2-A2A5-F02E-61EB-D3BA1C567CF7}"/>
                    </a:ext>
                  </a:extLst>
                </p:cNvPr>
                <p:cNvPicPr>
                  <a:picLocks noGrp="1" noRot="1" noMove="1" noResize="1" noEditPoints="1" noAdjustHandles="1" noChangeArrowheads="1" noChangeShapeType="1"/>
                </p:cNvPicPr>
                <p:nvPr/>
              </p:nvPicPr>
              <p:blipFill>
                <a:blip r:embed="rId68"/>
                <a:stretch>
                  <a:fillRect/>
                </a:stretch>
              </p:blipFill>
              <p:spPr>
                <a:xfrm>
                  <a:off x="10100683" y="2642446"/>
                  <a:ext cx="409680" cy="2322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526" name="Ink 525">
                <a:extLst>
                  <a:ext uri="{FF2B5EF4-FFF2-40B4-BE49-F238E27FC236}">
                    <a16:creationId xmlns:a16="http://schemas.microsoft.com/office/drawing/2014/main" id="{41D36405-E305-D733-E13C-A5B9DA86A85E}"/>
                  </a:ext>
                </a:extLst>
              </p14:cNvPr>
              <p14:cNvContentPartPr>
                <a14:cpLocks xmlns:a14="http://schemas.microsoft.com/office/drawing/2010/main" noGrp="1" noRot="1" noMove="1" noResize="1" noEditPoints="1" noAdjustHandles="1" noChangeArrowheads="1" noChangeShapeType="1"/>
              </p14:cNvContentPartPr>
              <p14:nvPr/>
            </p14:nvContentPartPr>
            <p14:xfrm>
              <a:off x="4483382" y="5788289"/>
              <a:ext cx="360" cy="360"/>
            </p14:xfrm>
          </p:contentPart>
        </mc:Choice>
        <mc:Fallback xmlns="">
          <p:pic>
            <p:nvPicPr>
              <p:cNvPr id="526" name="Ink 525">
                <a:extLst>
                  <a:ext uri="{FF2B5EF4-FFF2-40B4-BE49-F238E27FC236}">
                    <a16:creationId xmlns:a16="http://schemas.microsoft.com/office/drawing/2014/main" id="{41D36405-E305-D733-E13C-A5B9DA86A85E}"/>
                  </a:ext>
                </a:extLst>
              </p:cNvPr>
              <p:cNvPicPr>
                <a:picLocks noGrp="1" noRot="1" noMove="1" noResize="1" noEditPoints="1" noAdjustHandles="1" noChangeArrowheads="1" noChangeShapeType="1"/>
              </p:cNvPicPr>
              <p:nvPr/>
            </p:nvPicPr>
            <p:blipFill>
              <a:blip r:embed="rId70"/>
              <a:stretch>
                <a:fillRect/>
              </a:stretch>
            </p:blipFill>
            <p:spPr>
              <a:xfrm>
                <a:off x="4420382" y="5410649"/>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
            <p14:nvContentPartPr>
              <p14:cNvPr id="527" name="Ink 526">
                <a:extLst>
                  <a:ext uri="{FF2B5EF4-FFF2-40B4-BE49-F238E27FC236}">
                    <a16:creationId xmlns:a16="http://schemas.microsoft.com/office/drawing/2014/main" id="{13CDAB38-2F32-9F63-79B7-E46C3DB49B68}"/>
                  </a:ext>
                </a:extLst>
              </p14:cNvPr>
              <p14:cNvContentPartPr>
                <a14:cpLocks xmlns:a14="http://schemas.microsoft.com/office/drawing/2010/main" noGrp="1" noRot="1" noMove="1" noResize="1" noEditPoints="1" noAdjustHandles="1" noChangeArrowheads="1" noChangeShapeType="1"/>
              </p14:cNvContentPartPr>
              <p14:nvPr/>
            </p14:nvContentPartPr>
            <p14:xfrm>
              <a:off x="3988022" y="3706049"/>
              <a:ext cx="120600" cy="821520"/>
            </p14:xfrm>
          </p:contentPart>
        </mc:Choice>
        <mc:Fallback xmlns="">
          <p:pic>
            <p:nvPicPr>
              <p:cNvPr id="527" name="Ink 526">
                <a:extLst>
                  <a:ext uri="{FF2B5EF4-FFF2-40B4-BE49-F238E27FC236}">
                    <a16:creationId xmlns:a16="http://schemas.microsoft.com/office/drawing/2014/main" id="{13CDAB38-2F32-9F63-79B7-E46C3DB49B68}"/>
                  </a:ext>
                </a:extLst>
              </p:cNvPr>
              <p:cNvPicPr>
                <a:picLocks noGrp="1" noRot="1" noMove="1" noResize="1" noEditPoints="1" noAdjustHandles="1" noChangeArrowheads="1" noChangeShapeType="1"/>
              </p:cNvPicPr>
              <p:nvPr/>
            </p:nvPicPr>
            <p:blipFill>
              <a:blip r:embed="rId72"/>
              <a:stretch>
                <a:fillRect/>
              </a:stretch>
            </p:blipFill>
            <p:spPr>
              <a:xfrm>
                <a:off x="3925022" y="3328409"/>
                <a:ext cx="246240" cy="1577160"/>
              </a:xfrm>
              <a:prstGeom prst="rect">
                <a:avLst/>
              </a:prstGeom>
            </p:spPr>
          </p:pic>
        </mc:Fallback>
      </mc:AlternateContent>
      <p:grpSp>
        <p:nvGrpSpPr>
          <p:cNvPr id="541" name="Group 540">
            <a:extLst>
              <a:ext uri="{FF2B5EF4-FFF2-40B4-BE49-F238E27FC236}">
                <a16:creationId xmlns:a16="http://schemas.microsoft.com/office/drawing/2014/main" id="{2FD3DF11-4294-B6C0-6535-E736E69F771F}"/>
              </a:ext>
            </a:extLst>
          </p:cNvPr>
          <p:cNvGrpSpPr>
            <a:grpSpLocks noGrp="1" noUngrp="1" noRot="1" noMove="1" noResize="1"/>
          </p:cNvGrpSpPr>
          <p:nvPr/>
        </p:nvGrpSpPr>
        <p:grpSpPr>
          <a:xfrm>
            <a:off x="5833603" y="3377729"/>
            <a:ext cx="1861339" cy="1697493"/>
            <a:chOff x="5833603" y="3377729"/>
            <a:chExt cx="1861339" cy="1697493"/>
          </a:xfrm>
        </p:grpSpPr>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490" name="Ink 489">
                  <a:extLst>
                    <a:ext uri="{FF2B5EF4-FFF2-40B4-BE49-F238E27FC236}">
                      <a16:creationId xmlns:a16="http://schemas.microsoft.com/office/drawing/2014/main" id="{C988572D-C2A6-2E3A-7942-A174FA0B5F7D}"/>
                    </a:ext>
                  </a:extLst>
                </p14:cNvPr>
                <p14:cNvContentPartPr>
                  <a14:cpLocks xmlns:a14="http://schemas.microsoft.com/office/drawing/2010/main" noGrp="1" noRot="1" noMove="1" noResize="1" noEditPoints="1" noAdjustHandles="1" noChangeArrowheads="1" noChangeShapeType="1"/>
                </p14:cNvContentPartPr>
                <p14:nvPr/>
              </p14:nvContentPartPr>
              <p14:xfrm>
                <a:off x="6877963" y="4780742"/>
                <a:ext cx="63360" cy="261720"/>
              </p14:xfrm>
            </p:contentPart>
          </mc:Choice>
          <mc:Fallback xmlns="">
            <p:pic>
              <p:nvPicPr>
                <p:cNvPr id="490" name="Ink 489">
                  <a:extLst>
                    <a:ext uri="{FF2B5EF4-FFF2-40B4-BE49-F238E27FC236}">
                      <a16:creationId xmlns:a16="http://schemas.microsoft.com/office/drawing/2014/main" id="{C988572D-C2A6-2E3A-7942-A174FA0B5F7D}"/>
                    </a:ext>
                  </a:extLst>
                </p:cNvPr>
                <p:cNvPicPr>
                  <a:picLocks noGrp="1" noRot="1" noMove="1" noResize="1" noEditPoints="1" noAdjustHandles="1" noChangeArrowheads="1" noChangeShapeType="1"/>
                </p:cNvPicPr>
                <p:nvPr/>
              </p:nvPicPr>
              <p:blipFill>
                <a:blip r:embed="rId148"/>
                <a:stretch>
                  <a:fillRect/>
                </a:stretch>
              </p:blipFill>
              <p:spPr>
                <a:xfrm>
                  <a:off x="6815323" y="4403102"/>
                  <a:ext cx="189000" cy="101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491" name="Ink 490">
                  <a:extLst>
                    <a:ext uri="{FF2B5EF4-FFF2-40B4-BE49-F238E27FC236}">
                      <a16:creationId xmlns:a16="http://schemas.microsoft.com/office/drawing/2014/main" id="{CB4D3573-BA46-9DBD-DF30-2CB40EFCC297}"/>
                    </a:ext>
                  </a:extLst>
                </p14:cNvPr>
                <p14:cNvContentPartPr>
                  <a14:cpLocks xmlns:a14="http://schemas.microsoft.com/office/drawing/2010/main" noGrp="1" noRot="1" noMove="1" noResize="1" noEditPoints="1" noAdjustHandles="1" noChangeArrowheads="1" noChangeShapeType="1"/>
                </p14:cNvContentPartPr>
                <p14:nvPr/>
              </p14:nvContentPartPr>
              <p14:xfrm>
                <a:off x="6924403" y="4939142"/>
                <a:ext cx="233280" cy="75600"/>
              </p14:xfrm>
            </p:contentPart>
          </mc:Choice>
          <mc:Fallback xmlns="">
            <p:pic>
              <p:nvPicPr>
                <p:cNvPr id="491" name="Ink 490">
                  <a:extLst>
                    <a:ext uri="{FF2B5EF4-FFF2-40B4-BE49-F238E27FC236}">
                      <a16:creationId xmlns:a16="http://schemas.microsoft.com/office/drawing/2014/main" id="{CB4D3573-BA46-9DBD-DF30-2CB40EFCC297}"/>
                    </a:ext>
                  </a:extLst>
                </p:cNvPr>
                <p:cNvPicPr>
                  <a:picLocks noGrp="1" noRot="1" noMove="1" noResize="1" noEditPoints="1" noAdjustHandles="1" noChangeArrowheads="1" noChangeShapeType="1"/>
                </p:cNvPicPr>
                <p:nvPr/>
              </p:nvPicPr>
              <p:blipFill>
                <a:blip r:embed="rId150"/>
                <a:stretch>
                  <a:fillRect/>
                </a:stretch>
              </p:blipFill>
              <p:spPr>
                <a:xfrm>
                  <a:off x="6861403" y="4561142"/>
                  <a:ext cx="358920" cy="83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492" name="Ink 491">
                  <a:extLst>
                    <a:ext uri="{FF2B5EF4-FFF2-40B4-BE49-F238E27FC236}">
                      <a16:creationId xmlns:a16="http://schemas.microsoft.com/office/drawing/2014/main" id="{525A4D24-FEEF-1B0E-3045-C0426CCAD229}"/>
                    </a:ext>
                  </a:extLst>
                </p14:cNvPr>
                <p14:cNvContentPartPr>
                  <a14:cpLocks xmlns:a14="http://schemas.microsoft.com/office/drawing/2010/main" noGrp="1" noRot="1" noMove="1" noResize="1" noEditPoints="1" noAdjustHandles="1" noChangeArrowheads="1" noChangeShapeType="1"/>
                </p14:cNvContentPartPr>
                <p14:nvPr/>
              </p14:nvContentPartPr>
              <p14:xfrm>
                <a:off x="7248763" y="4796942"/>
                <a:ext cx="227520" cy="278280"/>
              </p14:xfrm>
            </p:contentPart>
          </mc:Choice>
          <mc:Fallback xmlns="">
            <p:pic>
              <p:nvPicPr>
                <p:cNvPr id="492" name="Ink 491">
                  <a:extLst>
                    <a:ext uri="{FF2B5EF4-FFF2-40B4-BE49-F238E27FC236}">
                      <a16:creationId xmlns:a16="http://schemas.microsoft.com/office/drawing/2014/main" id="{525A4D24-FEEF-1B0E-3045-C0426CCAD229}"/>
                    </a:ext>
                  </a:extLst>
                </p:cNvPr>
                <p:cNvPicPr>
                  <a:picLocks noGrp="1" noRot="1" noMove="1" noResize="1" noEditPoints="1" noAdjustHandles="1" noChangeArrowheads="1" noChangeShapeType="1"/>
                </p:cNvPicPr>
                <p:nvPr/>
              </p:nvPicPr>
              <p:blipFill>
                <a:blip r:embed="rId152"/>
                <a:stretch>
                  <a:fillRect/>
                </a:stretch>
              </p:blipFill>
              <p:spPr>
                <a:xfrm>
                  <a:off x="7185763" y="4418942"/>
                  <a:ext cx="353160" cy="103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493" name="Ink 492">
                  <a:extLst>
                    <a:ext uri="{FF2B5EF4-FFF2-40B4-BE49-F238E27FC236}">
                      <a16:creationId xmlns:a16="http://schemas.microsoft.com/office/drawing/2014/main" id="{BD00D92F-AD04-5DC9-94FB-EDEE23898737}"/>
                    </a:ext>
                  </a:extLst>
                </p14:cNvPr>
                <p14:cNvContentPartPr>
                  <a14:cpLocks xmlns:a14="http://schemas.microsoft.com/office/drawing/2010/main" noGrp="1" noRot="1" noMove="1" noResize="1" noEditPoints="1" noAdjustHandles="1" noChangeArrowheads="1" noChangeShapeType="1"/>
                </p14:cNvContentPartPr>
                <p14:nvPr/>
              </p14:nvContentPartPr>
              <p14:xfrm>
                <a:off x="6559723" y="4830062"/>
                <a:ext cx="352440" cy="105480"/>
              </p14:xfrm>
            </p:contentPart>
          </mc:Choice>
          <mc:Fallback xmlns="">
            <p:pic>
              <p:nvPicPr>
                <p:cNvPr id="493" name="Ink 492">
                  <a:extLst>
                    <a:ext uri="{FF2B5EF4-FFF2-40B4-BE49-F238E27FC236}">
                      <a16:creationId xmlns:a16="http://schemas.microsoft.com/office/drawing/2014/main" id="{BD00D92F-AD04-5DC9-94FB-EDEE23898737}"/>
                    </a:ext>
                  </a:extLst>
                </p:cNvPr>
                <p:cNvPicPr>
                  <a:picLocks noGrp="1" noRot="1" noMove="1" noResize="1" noEditPoints="1" noAdjustHandles="1" noChangeArrowheads="1" noChangeShapeType="1"/>
                </p:cNvPicPr>
                <p:nvPr/>
              </p:nvPicPr>
              <p:blipFill>
                <a:blip r:embed="rId154"/>
                <a:stretch>
                  <a:fillRect/>
                </a:stretch>
              </p:blipFill>
              <p:spPr>
                <a:xfrm>
                  <a:off x="6496723" y="4452062"/>
                  <a:ext cx="47808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488" name="Ink 487">
                  <a:extLst>
                    <a:ext uri="{FF2B5EF4-FFF2-40B4-BE49-F238E27FC236}">
                      <a16:creationId xmlns:a16="http://schemas.microsoft.com/office/drawing/2014/main" id="{A2709D0A-CBB2-FFE7-A0E4-C739826443A6}"/>
                    </a:ext>
                  </a:extLst>
                </p14:cNvPr>
                <p14:cNvContentPartPr>
                  <a14:cpLocks xmlns:a14="http://schemas.microsoft.com/office/drawing/2010/main" noGrp="1" noRot="1" noMove="1" noResize="1" noEditPoints="1" noAdjustHandles="1" noChangeArrowheads="1" noChangeShapeType="1"/>
                </p14:cNvContentPartPr>
                <p14:nvPr/>
              </p14:nvContentPartPr>
              <p14:xfrm>
                <a:off x="5862403" y="4602902"/>
                <a:ext cx="154800" cy="256680"/>
              </p14:xfrm>
            </p:contentPart>
          </mc:Choice>
          <mc:Fallback xmlns="">
            <p:pic>
              <p:nvPicPr>
                <p:cNvPr id="488" name="Ink 487">
                  <a:extLst>
                    <a:ext uri="{FF2B5EF4-FFF2-40B4-BE49-F238E27FC236}">
                      <a16:creationId xmlns:a16="http://schemas.microsoft.com/office/drawing/2014/main" id="{A2709D0A-CBB2-FFE7-A0E4-C739826443A6}"/>
                    </a:ext>
                  </a:extLst>
                </p:cNvPr>
                <p:cNvPicPr>
                  <a:picLocks noGrp="1" noRot="1" noMove="1" noResize="1" noEditPoints="1" noAdjustHandles="1" noChangeArrowheads="1" noChangeShapeType="1"/>
                </p:cNvPicPr>
                <p:nvPr/>
              </p:nvPicPr>
              <p:blipFill>
                <a:blip r:embed="rId156"/>
                <a:stretch>
                  <a:fillRect/>
                </a:stretch>
              </p:blipFill>
              <p:spPr>
                <a:xfrm>
                  <a:off x="5799403" y="4225262"/>
                  <a:ext cx="280440" cy="10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489" name="Ink 488">
                  <a:extLst>
                    <a:ext uri="{FF2B5EF4-FFF2-40B4-BE49-F238E27FC236}">
                      <a16:creationId xmlns:a16="http://schemas.microsoft.com/office/drawing/2014/main" id="{A6DF48CA-CA07-4B07-51CD-96CA96800A1C}"/>
                    </a:ext>
                  </a:extLst>
                </p14:cNvPr>
                <p14:cNvContentPartPr>
                  <a14:cpLocks xmlns:a14="http://schemas.microsoft.com/office/drawing/2010/main" noGrp="1" noRot="1" noMove="1" noResize="1" noEditPoints="1" noAdjustHandles="1" noChangeArrowheads="1" noChangeShapeType="1"/>
                </p14:cNvContentPartPr>
                <p14:nvPr/>
              </p14:nvContentPartPr>
              <p14:xfrm>
                <a:off x="5833603" y="4586702"/>
                <a:ext cx="361440" cy="249480"/>
              </p14:xfrm>
            </p:contentPart>
          </mc:Choice>
          <mc:Fallback xmlns="">
            <p:pic>
              <p:nvPicPr>
                <p:cNvPr id="489" name="Ink 488">
                  <a:extLst>
                    <a:ext uri="{FF2B5EF4-FFF2-40B4-BE49-F238E27FC236}">
                      <a16:creationId xmlns:a16="http://schemas.microsoft.com/office/drawing/2014/main" id="{A6DF48CA-CA07-4B07-51CD-96CA96800A1C}"/>
                    </a:ext>
                  </a:extLst>
                </p:cNvPr>
                <p:cNvPicPr>
                  <a:picLocks noGrp="1" noRot="1" noMove="1" noResize="1" noEditPoints="1" noAdjustHandles="1" noChangeArrowheads="1" noChangeShapeType="1"/>
                </p:cNvPicPr>
                <p:nvPr/>
              </p:nvPicPr>
              <p:blipFill>
                <a:blip r:embed="rId158"/>
                <a:stretch>
                  <a:fillRect/>
                </a:stretch>
              </p:blipFill>
              <p:spPr>
                <a:xfrm>
                  <a:off x="5770963" y="4208702"/>
                  <a:ext cx="487080" cy="100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529" name="Ink 528">
                  <a:extLst>
                    <a:ext uri="{FF2B5EF4-FFF2-40B4-BE49-F238E27FC236}">
                      <a16:creationId xmlns:a16="http://schemas.microsoft.com/office/drawing/2014/main" id="{CE740E72-63F5-D02B-CF43-F7F208231298}"/>
                    </a:ext>
                  </a:extLst>
                </p14:cNvPr>
                <p14:cNvContentPartPr>
                  <a14:cpLocks xmlns:a14="http://schemas.microsoft.com/office/drawing/2010/main" noGrp="1" noRot="1" noMove="1" noResize="1" noEditPoints="1" noAdjustHandles="1" noChangeArrowheads="1" noChangeShapeType="1"/>
                </p14:cNvContentPartPr>
                <p14:nvPr/>
              </p14:nvContentPartPr>
              <p14:xfrm>
                <a:off x="7152782" y="3377729"/>
                <a:ext cx="111600" cy="736920"/>
              </p14:xfrm>
            </p:contentPart>
          </mc:Choice>
          <mc:Fallback xmlns="">
            <p:pic>
              <p:nvPicPr>
                <p:cNvPr id="529" name="Ink 528">
                  <a:extLst>
                    <a:ext uri="{FF2B5EF4-FFF2-40B4-BE49-F238E27FC236}">
                      <a16:creationId xmlns:a16="http://schemas.microsoft.com/office/drawing/2014/main" id="{CE740E72-63F5-D02B-CF43-F7F208231298}"/>
                    </a:ext>
                  </a:extLst>
                </p:cNvPr>
                <p:cNvPicPr>
                  <a:picLocks noGrp="1" noRot="1" noMove="1" noResize="1" noEditPoints="1" noAdjustHandles="1" noChangeArrowheads="1" noChangeShapeType="1"/>
                </p:cNvPicPr>
                <p:nvPr/>
              </p:nvPicPr>
              <p:blipFill>
                <a:blip r:embed="rId160"/>
                <a:stretch>
                  <a:fillRect/>
                </a:stretch>
              </p:blipFill>
              <p:spPr>
                <a:xfrm>
                  <a:off x="7090142" y="3000089"/>
                  <a:ext cx="237240" cy="149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530" name="Ink 529">
                  <a:extLst>
                    <a:ext uri="{FF2B5EF4-FFF2-40B4-BE49-F238E27FC236}">
                      <a16:creationId xmlns:a16="http://schemas.microsoft.com/office/drawing/2014/main" id="{29D4751D-9E5E-0DA3-AF41-C2AAD99D0163}"/>
                    </a:ext>
                  </a:extLst>
                </p14:cNvPr>
                <p14:cNvContentPartPr>
                  <a14:cpLocks xmlns:a14="http://schemas.microsoft.com/office/drawing/2010/main" noGrp="1" noRot="1" noMove="1" noResize="1" noEditPoints="1" noAdjustHandles="1" noChangeArrowheads="1" noChangeShapeType="1"/>
                </p14:cNvContentPartPr>
                <p14:nvPr/>
              </p14:nvContentPartPr>
              <p14:xfrm>
                <a:off x="7181582" y="3982889"/>
                <a:ext cx="118800" cy="360720"/>
              </p14:xfrm>
            </p:contentPart>
          </mc:Choice>
          <mc:Fallback xmlns="">
            <p:pic>
              <p:nvPicPr>
                <p:cNvPr id="530" name="Ink 529">
                  <a:extLst>
                    <a:ext uri="{FF2B5EF4-FFF2-40B4-BE49-F238E27FC236}">
                      <a16:creationId xmlns:a16="http://schemas.microsoft.com/office/drawing/2014/main" id="{29D4751D-9E5E-0DA3-AF41-C2AAD99D0163}"/>
                    </a:ext>
                  </a:extLst>
                </p:cNvPr>
                <p:cNvPicPr>
                  <a:picLocks noGrp="1" noRot="1" noMove="1" noResize="1" noEditPoints="1" noAdjustHandles="1" noChangeArrowheads="1" noChangeShapeType="1"/>
                </p:cNvPicPr>
                <p:nvPr/>
              </p:nvPicPr>
              <p:blipFill>
                <a:blip r:embed="rId162"/>
                <a:stretch>
                  <a:fillRect/>
                </a:stretch>
              </p:blipFill>
              <p:spPr>
                <a:xfrm>
                  <a:off x="7118942" y="3605249"/>
                  <a:ext cx="244440" cy="111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532" name="Ink 531">
                  <a:extLst>
                    <a:ext uri="{FF2B5EF4-FFF2-40B4-BE49-F238E27FC236}">
                      <a16:creationId xmlns:a16="http://schemas.microsoft.com/office/drawing/2014/main" id="{BFDCD677-54B9-A6FB-54DF-CB9889012503}"/>
                    </a:ext>
                  </a:extLst>
                </p14:cNvPr>
                <p14:cNvContentPartPr>
                  <a14:cpLocks xmlns:a14="http://schemas.microsoft.com/office/drawing/2010/main" noGrp="1" noRot="1" noMove="1" noResize="1" noEditPoints="1" noAdjustHandles="1" noChangeArrowheads="1" noChangeShapeType="1"/>
                </p14:cNvContentPartPr>
                <p14:nvPr/>
              </p14:nvContentPartPr>
              <p14:xfrm>
                <a:off x="7375982" y="3654209"/>
                <a:ext cx="318960" cy="512640"/>
              </p14:xfrm>
            </p:contentPart>
          </mc:Choice>
          <mc:Fallback xmlns="">
            <p:pic>
              <p:nvPicPr>
                <p:cNvPr id="532" name="Ink 531">
                  <a:extLst>
                    <a:ext uri="{FF2B5EF4-FFF2-40B4-BE49-F238E27FC236}">
                      <a16:creationId xmlns:a16="http://schemas.microsoft.com/office/drawing/2014/main" id="{BFDCD677-54B9-A6FB-54DF-CB9889012503}"/>
                    </a:ext>
                  </a:extLst>
                </p:cNvPr>
                <p:cNvPicPr>
                  <a:picLocks noGrp="1" noRot="1" noMove="1" noResize="1" noEditPoints="1" noAdjustHandles="1" noChangeArrowheads="1" noChangeShapeType="1"/>
                </p:cNvPicPr>
                <p:nvPr/>
              </p:nvPicPr>
              <p:blipFill>
                <a:blip r:embed="rId164"/>
                <a:stretch>
                  <a:fillRect/>
                </a:stretch>
              </p:blipFill>
              <p:spPr>
                <a:xfrm>
                  <a:off x="7313342" y="3276209"/>
                  <a:ext cx="444600" cy="126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538" name="Ink 537">
                  <a:extLst>
                    <a:ext uri="{FF2B5EF4-FFF2-40B4-BE49-F238E27FC236}">
                      <a16:creationId xmlns:a16="http://schemas.microsoft.com/office/drawing/2014/main" id="{06ADCA9B-0384-B60F-8B86-BDD276EE31E2}"/>
                    </a:ext>
                  </a:extLst>
                </p14:cNvPr>
                <p14:cNvContentPartPr>
                  <a14:cpLocks xmlns:a14="http://schemas.microsoft.com/office/drawing/2010/main" noGrp="1" noRot="1" noMove="1" noResize="1" noEditPoints="1" noAdjustHandles="1" noChangeArrowheads="1" noChangeShapeType="1"/>
                </p14:cNvContentPartPr>
                <p14:nvPr/>
              </p14:nvContentPartPr>
              <p14:xfrm>
                <a:off x="6036921" y="4608546"/>
                <a:ext cx="91080" cy="288000"/>
              </p14:xfrm>
            </p:contentPart>
          </mc:Choice>
          <mc:Fallback xmlns="">
            <p:pic>
              <p:nvPicPr>
                <p:cNvPr id="538" name="Ink 537">
                  <a:extLst>
                    <a:ext uri="{FF2B5EF4-FFF2-40B4-BE49-F238E27FC236}">
                      <a16:creationId xmlns:a16="http://schemas.microsoft.com/office/drawing/2014/main" id="{06ADCA9B-0384-B60F-8B86-BDD276EE31E2}"/>
                    </a:ext>
                  </a:extLst>
                </p:cNvPr>
                <p:cNvPicPr>
                  <a:picLocks noGrp="1" noRot="1" noMove="1" noResize="1" noEditPoints="1" noAdjustHandles="1" noChangeArrowheads="1" noChangeShapeType="1"/>
                </p:cNvPicPr>
                <p:nvPr/>
              </p:nvPicPr>
              <p:blipFill>
                <a:blip r:embed="rId166"/>
                <a:stretch>
                  <a:fillRect/>
                </a:stretch>
              </p:blipFill>
              <p:spPr>
                <a:xfrm>
                  <a:off x="5974281" y="4230906"/>
                  <a:ext cx="216720" cy="104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539" name="Ink 538">
                  <a:extLst>
                    <a:ext uri="{FF2B5EF4-FFF2-40B4-BE49-F238E27FC236}">
                      <a16:creationId xmlns:a16="http://schemas.microsoft.com/office/drawing/2014/main" id="{7DBCE4AE-2753-2A13-7978-AECAE230C808}"/>
                    </a:ext>
                  </a:extLst>
                </p14:cNvPr>
                <p14:cNvContentPartPr>
                  <a14:cpLocks xmlns:a14="http://schemas.microsoft.com/office/drawing/2010/main" noGrp="1" noRot="1" noMove="1" noResize="1" noEditPoints="1" noAdjustHandles="1" noChangeArrowheads="1" noChangeShapeType="1"/>
                </p14:cNvContentPartPr>
                <p14:nvPr/>
              </p14:nvContentPartPr>
              <p14:xfrm>
                <a:off x="6791481" y="4716906"/>
                <a:ext cx="192240" cy="253440"/>
              </p14:xfrm>
            </p:contentPart>
          </mc:Choice>
          <mc:Fallback xmlns="">
            <p:pic>
              <p:nvPicPr>
                <p:cNvPr id="539" name="Ink 538">
                  <a:extLst>
                    <a:ext uri="{FF2B5EF4-FFF2-40B4-BE49-F238E27FC236}">
                      <a16:creationId xmlns:a16="http://schemas.microsoft.com/office/drawing/2014/main" id="{7DBCE4AE-2753-2A13-7978-AECAE230C808}"/>
                    </a:ext>
                  </a:extLst>
                </p:cNvPr>
                <p:cNvPicPr>
                  <a:picLocks noGrp="1" noRot="1" noMove="1" noResize="1" noEditPoints="1" noAdjustHandles="1" noChangeArrowheads="1" noChangeShapeType="1"/>
                </p:cNvPicPr>
                <p:nvPr/>
              </p:nvPicPr>
              <p:blipFill>
                <a:blip r:embed="rId168"/>
                <a:stretch>
                  <a:fillRect/>
                </a:stretch>
              </p:blipFill>
              <p:spPr>
                <a:xfrm>
                  <a:off x="6728481" y="4339266"/>
                  <a:ext cx="317880" cy="10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540" name="Ink 539">
                  <a:extLst>
                    <a:ext uri="{FF2B5EF4-FFF2-40B4-BE49-F238E27FC236}">
                      <a16:creationId xmlns:a16="http://schemas.microsoft.com/office/drawing/2014/main" id="{EE99E672-3AE5-1891-3095-3E8C7D4AF253}"/>
                    </a:ext>
                  </a:extLst>
                </p14:cNvPr>
                <p14:cNvContentPartPr>
                  <a14:cpLocks xmlns:a14="http://schemas.microsoft.com/office/drawing/2010/main" noGrp="1" noRot="1" noMove="1" noResize="1" noEditPoints="1" noAdjustHandles="1" noChangeArrowheads="1" noChangeShapeType="1"/>
                </p14:cNvContentPartPr>
                <p14:nvPr/>
              </p14:nvContentPartPr>
              <p14:xfrm>
                <a:off x="6452361" y="4577226"/>
                <a:ext cx="201240" cy="393120"/>
              </p14:xfrm>
            </p:contentPart>
          </mc:Choice>
          <mc:Fallback xmlns="">
            <p:pic>
              <p:nvPicPr>
                <p:cNvPr id="540" name="Ink 539">
                  <a:extLst>
                    <a:ext uri="{FF2B5EF4-FFF2-40B4-BE49-F238E27FC236}">
                      <a16:creationId xmlns:a16="http://schemas.microsoft.com/office/drawing/2014/main" id="{EE99E672-3AE5-1891-3095-3E8C7D4AF253}"/>
                    </a:ext>
                  </a:extLst>
                </p:cNvPr>
                <p:cNvPicPr>
                  <a:picLocks noGrp="1" noRot="1" noMove="1" noResize="1" noEditPoints="1" noAdjustHandles="1" noChangeArrowheads="1" noChangeShapeType="1"/>
                </p:cNvPicPr>
                <p:nvPr/>
              </p:nvPicPr>
              <p:blipFill>
                <a:blip r:embed="rId170"/>
                <a:stretch>
                  <a:fillRect/>
                </a:stretch>
              </p:blipFill>
              <p:spPr>
                <a:xfrm>
                  <a:off x="6389361" y="4199586"/>
                  <a:ext cx="326880" cy="1148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544" name="Ink 543">
                <a:extLst>
                  <a:ext uri="{FF2B5EF4-FFF2-40B4-BE49-F238E27FC236}">
                    <a16:creationId xmlns:a16="http://schemas.microsoft.com/office/drawing/2014/main" id="{C03C613E-2EC9-349A-9FF3-178EB4579F82}"/>
                  </a:ext>
                </a:extLst>
              </p14:cNvPr>
              <p14:cNvContentPartPr/>
              <p14:nvPr/>
            </p14:nvContentPartPr>
            <p14:xfrm>
              <a:off x="-4591260" y="5505060"/>
              <a:ext cx="360" cy="360"/>
            </p14:xfrm>
          </p:contentPart>
        </mc:Choice>
        <mc:Fallback xmlns="">
          <p:pic>
            <p:nvPicPr>
              <p:cNvPr id="544" name="Ink 543">
                <a:extLst>
                  <a:ext uri="{FF2B5EF4-FFF2-40B4-BE49-F238E27FC236}">
                    <a16:creationId xmlns:a16="http://schemas.microsoft.com/office/drawing/2014/main" id="{C03C613E-2EC9-349A-9FF3-178EB4579F82}"/>
                  </a:ext>
                </a:extLst>
              </p:cNvPr>
              <p:cNvPicPr/>
              <p:nvPr/>
            </p:nvPicPr>
            <p:blipFill>
              <a:blip r:embed="rId172"/>
              <a:stretch>
                <a:fillRect/>
              </a:stretch>
            </p:blipFill>
            <p:spPr>
              <a:xfrm>
                <a:off x="-4654260" y="5127420"/>
                <a:ext cx="126000" cy="756000"/>
              </a:xfrm>
              <a:prstGeom prst="rect">
                <a:avLst/>
              </a:prstGeom>
            </p:spPr>
          </p:pic>
        </mc:Fallback>
      </mc:AlternateContent>
      <p:sp>
        <p:nvSpPr>
          <p:cNvPr id="546" name="Title 1">
            <a:extLst>
              <a:ext uri="{FF2B5EF4-FFF2-40B4-BE49-F238E27FC236}">
                <a16:creationId xmlns:a16="http://schemas.microsoft.com/office/drawing/2014/main" id="{138DEFCE-004D-DD50-965F-FF8C8FC4B0BD}"/>
              </a:ext>
            </a:extLst>
          </p:cNvPr>
          <p:cNvSpPr>
            <a:spLocks noGrp="1"/>
          </p:cNvSpPr>
          <p:nvPr>
            <p:ph type="title"/>
          </p:nvPr>
        </p:nvSpPr>
        <p:spPr>
          <a:xfrm>
            <a:off x="781095" y="-55944"/>
            <a:ext cx="10515600" cy="1325563"/>
          </a:xfrm>
        </p:spPr>
        <p:txBody>
          <a:bodyPr>
            <a:normAutofit/>
          </a:bodyPr>
          <a:lstStyle/>
          <a:p>
            <a:pPr algn="ctr"/>
            <a:r>
              <a:rPr lang="en-US" dirty="0"/>
              <a:t>… and as such, disturbance is a key factor in spring-run regime and function</a:t>
            </a:r>
          </a:p>
        </p:txBody>
      </p:sp>
      <p:pic>
        <p:nvPicPr>
          <p:cNvPr id="553" name="Graphic 552" descr="Snail with solid fill">
            <a:extLst>
              <a:ext uri="{FF2B5EF4-FFF2-40B4-BE49-F238E27FC236}">
                <a16:creationId xmlns:a16="http://schemas.microsoft.com/office/drawing/2014/main" id="{754958A9-ACAA-AA24-B4C8-D583030F1A61}"/>
              </a:ext>
            </a:extLst>
          </p:cNvPr>
          <p:cNvPicPr>
            <a:picLocks noChangeAspect="1"/>
          </p:cNvPicPr>
          <p:nvPr/>
        </p:nvPicPr>
        <p:blipFill>
          <a:blip r:embed="rId173">
            <a:extLst>
              <a:ext uri="{28A0092B-C50C-407E-A947-70E740481C1C}">
                <a14:useLocalDpi xmlns:a14="http://schemas.microsoft.com/office/drawing/2010/main" val="0"/>
              </a:ext>
              <a:ext uri="{96DAC541-7B7A-43D3-8B79-37D633B846F1}">
                <asvg:svgBlip xmlns:asvg="http://schemas.microsoft.com/office/drawing/2016/SVG/main" r:embed="rId174"/>
              </a:ext>
            </a:extLst>
          </a:blip>
          <a:stretch>
            <a:fillRect/>
          </a:stretch>
        </p:blipFill>
        <p:spPr>
          <a:xfrm flipH="1">
            <a:off x="1623623" y="4481762"/>
            <a:ext cx="682914" cy="614452"/>
          </a:xfrm>
          <a:prstGeom prst="rect">
            <a:avLst/>
          </a:prstGeom>
        </p:spPr>
      </p:pic>
      <p:grpSp>
        <p:nvGrpSpPr>
          <p:cNvPr id="8" name="Group 7">
            <a:extLst>
              <a:ext uri="{FF2B5EF4-FFF2-40B4-BE49-F238E27FC236}">
                <a16:creationId xmlns:a16="http://schemas.microsoft.com/office/drawing/2014/main" id="{4ED2F566-0DDF-BF57-334A-C1B11A368D32}"/>
              </a:ext>
            </a:extLst>
          </p:cNvPr>
          <p:cNvGrpSpPr/>
          <p:nvPr/>
        </p:nvGrpSpPr>
        <p:grpSpPr>
          <a:xfrm>
            <a:off x="-205595" y="-102810"/>
            <a:ext cx="12495265" cy="7179725"/>
            <a:chOff x="-4492718" y="1660192"/>
            <a:chExt cx="12495265" cy="7179725"/>
          </a:xfrm>
        </p:grpSpPr>
        <p:sp>
          <p:nvSpPr>
            <p:cNvPr id="392" name="TextBox 391">
              <a:extLst>
                <a:ext uri="{FF2B5EF4-FFF2-40B4-BE49-F238E27FC236}">
                  <a16:creationId xmlns:a16="http://schemas.microsoft.com/office/drawing/2014/main" id="{8466BC5D-90F8-E314-9BAA-BD0C799C70F1}"/>
                </a:ext>
              </a:extLst>
            </p:cNvPr>
            <p:cNvSpPr txBox="1">
              <a:spLocks/>
            </p:cNvSpPr>
            <p:nvPr/>
          </p:nvSpPr>
          <p:spPr>
            <a:xfrm>
              <a:off x="3989696" y="5214819"/>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grpSp>
          <p:nvGrpSpPr>
            <p:cNvPr id="7" name="Group 6">
              <a:extLst>
                <a:ext uri="{FF2B5EF4-FFF2-40B4-BE49-F238E27FC236}">
                  <a16:creationId xmlns:a16="http://schemas.microsoft.com/office/drawing/2014/main" id="{9DF24256-2A37-C14F-FE19-3BE8D3D5C398}"/>
                </a:ext>
              </a:extLst>
            </p:cNvPr>
            <p:cNvGrpSpPr/>
            <p:nvPr/>
          </p:nvGrpSpPr>
          <p:grpSpPr>
            <a:xfrm>
              <a:off x="-4492718" y="1660192"/>
              <a:ext cx="12495265" cy="7179725"/>
              <a:chOff x="98249" y="1664558"/>
              <a:chExt cx="12495265" cy="7179725"/>
            </a:xfrm>
          </p:grpSpPr>
          <p:sp>
            <p:nvSpPr>
              <p:cNvPr id="365" name="Rectangle 364">
                <a:extLst>
                  <a:ext uri="{FF2B5EF4-FFF2-40B4-BE49-F238E27FC236}">
                    <a16:creationId xmlns:a16="http://schemas.microsoft.com/office/drawing/2014/main" id="{303A3C47-C935-EE20-811E-D4749FFFD3AF}"/>
                  </a:ext>
                </a:extLst>
              </p:cNvPr>
              <p:cNvSpPr>
                <a:spLocks/>
              </p:cNvSpPr>
              <p:nvPr/>
            </p:nvSpPr>
            <p:spPr>
              <a:xfrm>
                <a:off x="98249" y="1738922"/>
                <a:ext cx="12495265" cy="7105361"/>
              </a:xfrm>
              <a:prstGeom prst="rect">
                <a:avLst/>
              </a:prstGeom>
              <a:solidFill>
                <a:srgbClr val="6A4310">
                  <a:alpha val="6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D24A540-9EBD-2618-D142-E655DE25E981}"/>
                  </a:ext>
                </a:extLst>
              </p:cNvPr>
              <p:cNvGrpSpPr/>
              <p:nvPr/>
            </p:nvGrpSpPr>
            <p:grpSpPr>
              <a:xfrm>
                <a:off x="345086" y="1664558"/>
                <a:ext cx="11189896" cy="4305974"/>
                <a:chOff x="189562" y="1259904"/>
                <a:chExt cx="11189896" cy="4305974"/>
              </a:xfrm>
            </p:grpSpPr>
            <p:pic>
              <p:nvPicPr>
                <p:cNvPr id="424" name="Graphic 423" descr="Skull outline">
                  <a:extLst>
                    <a:ext uri="{FF2B5EF4-FFF2-40B4-BE49-F238E27FC236}">
                      <a16:creationId xmlns:a16="http://schemas.microsoft.com/office/drawing/2014/main" id="{E3A1FAEC-0F01-5192-878C-F4524C64245E}"/>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1555803" y="2877446"/>
                  <a:ext cx="507930" cy="507930"/>
                </a:xfrm>
                <a:prstGeom prst="rect">
                  <a:avLst/>
                </a:prstGeom>
              </p:spPr>
            </p:pic>
            <p:pic>
              <p:nvPicPr>
                <p:cNvPr id="425" name="Graphic 424" descr="Skull outline">
                  <a:extLst>
                    <a:ext uri="{FF2B5EF4-FFF2-40B4-BE49-F238E27FC236}">
                      <a16:creationId xmlns:a16="http://schemas.microsoft.com/office/drawing/2014/main" id="{CF1A611D-3ADF-25AD-E129-5E5D171CAE70}"/>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4318486" y="2306983"/>
                  <a:ext cx="507930" cy="507930"/>
                </a:xfrm>
                <a:prstGeom prst="rect">
                  <a:avLst/>
                </a:prstGeom>
              </p:spPr>
            </p:pic>
            <p:pic>
              <p:nvPicPr>
                <p:cNvPr id="426" name="Graphic 425" descr="Skull outline">
                  <a:extLst>
                    <a:ext uri="{FF2B5EF4-FFF2-40B4-BE49-F238E27FC236}">
                      <a16:creationId xmlns:a16="http://schemas.microsoft.com/office/drawing/2014/main" id="{AAF50882-DB3F-EE4B-7053-644989924FC6}"/>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7853329" y="3108806"/>
                  <a:ext cx="507930" cy="507930"/>
                </a:xfrm>
                <a:prstGeom prst="rect">
                  <a:avLst/>
                </a:prstGeom>
              </p:spPr>
            </p:pic>
            <p:grpSp>
              <p:nvGrpSpPr>
                <p:cNvPr id="5" name="Group 4">
                  <a:extLst>
                    <a:ext uri="{FF2B5EF4-FFF2-40B4-BE49-F238E27FC236}">
                      <a16:creationId xmlns:a16="http://schemas.microsoft.com/office/drawing/2014/main" id="{E1B2CF6F-1078-7D5E-56DC-CCC4B309A650}"/>
                    </a:ext>
                  </a:extLst>
                </p:cNvPr>
                <p:cNvGrpSpPr/>
                <p:nvPr/>
              </p:nvGrpSpPr>
              <p:grpSpPr>
                <a:xfrm>
                  <a:off x="189562" y="1587476"/>
                  <a:ext cx="10957917" cy="3978402"/>
                  <a:chOff x="294853" y="1993688"/>
                  <a:chExt cx="10957917" cy="3978402"/>
                </a:xfrm>
              </p:grpSpPr>
              <p:sp>
                <p:nvSpPr>
                  <p:cNvPr id="404" name="TextBox 403">
                    <a:extLst>
                      <a:ext uri="{FF2B5EF4-FFF2-40B4-BE49-F238E27FC236}">
                        <a16:creationId xmlns:a16="http://schemas.microsoft.com/office/drawing/2014/main" id="{928A1D68-46C6-90DE-972A-A0AFDF04300E}"/>
                      </a:ext>
                    </a:extLst>
                  </p:cNvPr>
                  <p:cNvSpPr txBox="1">
                    <a:spLocks/>
                  </p:cNvSpPr>
                  <p:nvPr/>
                </p:nvSpPr>
                <p:spPr>
                  <a:xfrm>
                    <a:off x="8559064" y="3346958"/>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400" name="TextBox 399">
                    <a:extLst>
                      <a:ext uri="{FF2B5EF4-FFF2-40B4-BE49-F238E27FC236}">
                        <a16:creationId xmlns:a16="http://schemas.microsoft.com/office/drawing/2014/main" id="{63260A01-B0EB-CC6D-96DA-EE0A6138635B}"/>
                      </a:ext>
                    </a:extLst>
                  </p:cNvPr>
                  <p:cNvSpPr txBox="1">
                    <a:spLocks/>
                  </p:cNvSpPr>
                  <p:nvPr/>
                </p:nvSpPr>
                <p:spPr>
                  <a:xfrm>
                    <a:off x="294853" y="4110094"/>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401" name="TextBox 400">
                    <a:extLst>
                      <a:ext uri="{FF2B5EF4-FFF2-40B4-BE49-F238E27FC236}">
                        <a16:creationId xmlns:a16="http://schemas.microsoft.com/office/drawing/2014/main" id="{2F6B07C4-C59D-C6AA-9DCB-EF8DC400B2F5}"/>
                      </a:ext>
                    </a:extLst>
                  </p:cNvPr>
                  <p:cNvSpPr txBox="1">
                    <a:spLocks/>
                  </p:cNvSpPr>
                  <p:nvPr/>
                </p:nvSpPr>
                <p:spPr>
                  <a:xfrm>
                    <a:off x="2009605" y="2052310"/>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402" name="TextBox 401">
                    <a:extLst>
                      <a:ext uri="{FF2B5EF4-FFF2-40B4-BE49-F238E27FC236}">
                        <a16:creationId xmlns:a16="http://schemas.microsoft.com/office/drawing/2014/main" id="{23F7A317-01CF-B8DF-9EC5-27599A723324}"/>
                      </a:ext>
                    </a:extLst>
                  </p:cNvPr>
                  <p:cNvSpPr txBox="1">
                    <a:spLocks/>
                  </p:cNvSpPr>
                  <p:nvPr/>
                </p:nvSpPr>
                <p:spPr>
                  <a:xfrm>
                    <a:off x="4015026" y="2483197"/>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405" name="TextBox 404">
                    <a:extLst>
                      <a:ext uri="{FF2B5EF4-FFF2-40B4-BE49-F238E27FC236}">
                        <a16:creationId xmlns:a16="http://schemas.microsoft.com/office/drawing/2014/main" id="{F59217F8-3FFF-E690-AFF0-1FA4C6B3DE05}"/>
                      </a:ext>
                    </a:extLst>
                  </p:cNvPr>
                  <p:cNvSpPr txBox="1">
                    <a:spLocks/>
                  </p:cNvSpPr>
                  <p:nvPr/>
                </p:nvSpPr>
                <p:spPr>
                  <a:xfrm>
                    <a:off x="7606054" y="1993688"/>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7" name="TextBox 396">
                    <a:extLst>
                      <a:ext uri="{FF2B5EF4-FFF2-40B4-BE49-F238E27FC236}">
                        <a16:creationId xmlns:a16="http://schemas.microsoft.com/office/drawing/2014/main" id="{D62820BC-9B75-F7CF-2D2B-2A9598E9D889}"/>
                      </a:ext>
                    </a:extLst>
                  </p:cNvPr>
                  <p:cNvSpPr txBox="1">
                    <a:spLocks/>
                  </p:cNvSpPr>
                  <p:nvPr/>
                </p:nvSpPr>
                <p:spPr>
                  <a:xfrm>
                    <a:off x="10522760" y="4786568"/>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6" name="TextBox 395">
                    <a:extLst>
                      <a:ext uri="{FF2B5EF4-FFF2-40B4-BE49-F238E27FC236}">
                        <a16:creationId xmlns:a16="http://schemas.microsoft.com/office/drawing/2014/main" id="{59753F66-BC6D-3179-89EA-6F504D55479D}"/>
                      </a:ext>
                    </a:extLst>
                  </p:cNvPr>
                  <p:cNvSpPr txBox="1">
                    <a:spLocks/>
                  </p:cNvSpPr>
                  <p:nvPr/>
                </p:nvSpPr>
                <p:spPr>
                  <a:xfrm>
                    <a:off x="7190212" y="3924705"/>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5" name="TextBox 394">
                    <a:extLst>
                      <a:ext uri="{FF2B5EF4-FFF2-40B4-BE49-F238E27FC236}">
                        <a16:creationId xmlns:a16="http://schemas.microsoft.com/office/drawing/2014/main" id="{C4B85BBF-9557-5468-CB2B-B09491054850}"/>
                      </a:ext>
                    </a:extLst>
                  </p:cNvPr>
                  <p:cNvSpPr txBox="1">
                    <a:spLocks/>
                  </p:cNvSpPr>
                  <p:nvPr/>
                </p:nvSpPr>
                <p:spPr>
                  <a:xfrm>
                    <a:off x="6668889" y="3186492"/>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4" name="TextBox 393">
                    <a:extLst>
                      <a:ext uri="{FF2B5EF4-FFF2-40B4-BE49-F238E27FC236}">
                        <a16:creationId xmlns:a16="http://schemas.microsoft.com/office/drawing/2014/main" id="{0951936E-DFD4-CE92-556F-D62E9A38CC88}"/>
                      </a:ext>
                    </a:extLst>
                  </p:cNvPr>
                  <p:cNvSpPr txBox="1">
                    <a:spLocks/>
                  </p:cNvSpPr>
                  <p:nvPr/>
                </p:nvSpPr>
                <p:spPr>
                  <a:xfrm>
                    <a:off x="3627868" y="3567629"/>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3" name="TextBox 392">
                    <a:extLst>
                      <a:ext uri="{FF2B5EF4-FFF2-40B4-BE49-F238E27FC236}">
                        <a16:creationId xmlns:a16="http://schemas.microsoft.com/office/drawing/2014/main" id="{DD6E0023-140C-7B2C-F17C-7184EA5347E4}"/>
                      </a:ext>
                    </a:extLst>
                  </p:cNvPr>
                  <p:cNvSpPr txBox="1">
                    <a:spLocks/>
                  </p:cNvSpPr>
                  <p:nvPr/>
                </p:nvSpPr>
                <p:spPr>
                  <a:xfrm>
                    <a:off x="2520761" y="4275765"/>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sp>
                <p:nvSpPr>
                  <p:cNvPr id="390" name="TextBox 389">
                    <a:extLst>
                      <a:ext uri="{FF2B5EF4-FFF2-40B4-BE49-F238E27FC236}">
                        <a16:creationId xmlns:a16="http://schemas.microsoft.com/office/drawing/2014/main" id="{E0877917-EFEA-2D6D-1773-F1913A715C45}"/>
                      </a:ext>
                    </a:extLst>
                  </p:cNvPr>
                  <p:cNvSpPr txBox="1">
                    <a:spLocks/>
                  </p:cNvSpPr>
                  <p:nvPr/>
                </p:nvSpPr>
                <p:spPr>
                  <a:xfrm>
                    <a:off x="2780391" y="5448870"/>
                    <a:ext cx="730010" cy="523220"/>
                  </a:xfrm>
                  <a:prstGeom prst="rect">
                    <a:avLst/>
                  </a:prstGeom>
                  <a:noFill/>
                </p:spPr>
                <p:txBody>
                  <a:bodyPr wrap="square" rtlCol="0">
                    <a:spAutoFit/>
                  </a:bodyPr>
                  <a:lstStyle/>
                  <a:p>
                    <a:pPr algn="ctr"/>
                    <a:r>
                      <a:rPr lang="en-US" sz="2800" dirty="0">
                        <a:solidFill>
                          <a:srgbClr val="890000"/>
                        </a:solidFill>
                      </a:rPr>
                      <a:t>CO</a:t>
                    </a:r>
                    <a:r>
                      <a:rPr lang="en-US" sz="2800" baseline="-25000" dirty="0">
                        <a:solidFill>
                          <a:srgbClr val="890000"/>
                        </a:solidFill>
                      </a:rPr>
                      <a:t>2</a:t>
                    </a:r>
                    <a:endParaRPr lang="en-US" sz="2800" dirty="0">
                      <a:solidFill>
                        <a:srgbClr val="890000"/>
                      </a:solidFill>
                    </a:endParaRPr>
                  </a:p>
                </p:txBody>
              </p:sp>
            </p:grpSp>
            <p:pic>
              <p:nvPicPr>
                <p:cNvPr id="549" name="Graphic 548" descr="Skull outline">
                  <a:extLst>
                    <a:ext uri="{FF2B5EF4-FFF2-40B4-BE49-F238E27FC236}">
                      <a16:creationId xmlns:a16="http://schemas.microsoft.com/office/drawing/2014/main" id="{566568D1-DAD1-F7B1-B317-DF67988201CA}"/>
                    </a:ext>
                  </a:extLst>
                </p:cNvPr>
                <p:cNvPicPr>
                  <a:picLocks/>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10871528" y="1259904"/>
                  <a:ext cx="507930" cy="507930"/>
                </a:xfrm>
                <a:prstGeom prst="rect">
                  <a:avLst/>
                </a:prstGeom>
              </p:spPr>
            </p:pic>
            <p:pic>
              <p:nvPicPr>
                <p:cNvPr id="554" name="Graphic 553" descr="Skull outline">
                  <a:extLst>
                    <a:ext uri="{FF2B5EF4-FFF2-40B4-BE49-F238E27FC236}">
                      <a16:creationId xmlns:a16="http://schemas.microsoft.com/office/drawing/2014/main" id="{2DCDEFB2-444D-8F85-614B-051CF608ED46}"/>
                    </a:ext>
                  </a:extLst>
                </p:cNvPr>
                <p:cNvPicPr>
                  <a:picLocks/>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1884921" y="4379019"/>
                  <a:ext cx="507930" cy="507930"/>
                </a:xfrm>
                <a:prstGeom prst="rect">
                  <a:avLst/>
                </a:prstGeom>
              </p:spPr>
            </p:pic>
          </p:grpSp>
        </p:grpSp>
      </p:grpSp>
      <p:sp>
        <p:nvSpPr>
          <p:cNvPr id="2" name="Title 1">
            <a:extLst>
              <a:ext uri="{FF2B5EF4-FFF2-40B4-BE49-F238E27FC236}">
                <a16:creationId xmlns:a16="http://schemas.microsoft.com/office/drawing/2014/main" id="{1C6EEA12-2C13-2800-C3D2-AC021801529D}"/>
              </a:ext>
            </a:extLst>
          </p:cNvPr>
          <p:cNvSpPr txBox="1">
            <a:spLocks/>
          </p:cNvSpPr>
          <p:nvPr/>
        </p:nvSpPr>
        <p:spPr>
          <a:xfrm>
            <a:off x="-693955" y="528671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rPr>
              <a:t>Thank you!</a:t>
            </a:r>
          </a:p>
          <a:p>
            <a:pPr algn="ctr"/>
            <a:r>
              <a:rPr lang="en-US" sz="2800" b="1" dirty="0">
                <a:solidFill>
                  <a:schemeClr val="bg1"/>
                </a:solidFill>
              </a:rPr>
              <a:t>samanthahowley@ufl.edu</a:t>
            </a:r>
          </a:p>
        </p:txBody>
      </p:sp>
    </p:spTree>
    <p:extLst>
      <p:ext uri="{BB962C8B-B14F-4D97-AF65-F5344CB8AC3E}">
        <p14:creationId xmlns:p14="http://schemas.microsoft.com/office/powerpoint/2010/main" val="289646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pond surrounded by trees&#10;&#10;Description automatically generated">
            <a:extLst>
              <a:ext uri="{FF2B5EF4-FFF2-40B4-BE49-F238E27FC236}">
                <a16:creationId xmlns:a16="http://schemas.microsoft.com/office/drawing/2014/main" id="{EBCA4140-68BA-750F-C5D1-85C28A5AD1BE}"/>
              </a:ext>
            </a:extLst>
          </p:cNvPr>
          <p:cNvPicPr>
            <a:picLocks noChangeAspect="1"/>
          </p:cNvPicPr>
          <p:nvPr/>
        </p:nvPicPr>
        <p:blipFill rotWithShape="1">
          <a:blip r:embed="rId4">
            <a:extLst>
              <a:ext uri="{28A0092B-C50C-407E-A947-70E740481C1C}">
                <a14:useLocalDpi xmlns:a14="http://schemas.microsoft.com/office/drawing/2010/main" val="0"/>
              </a:ext>
            </a:extLst>
          </a:blip>
          <a:srcRect t="6278" b="18722"/>
          <a:stretch/>
        </p:blipFill>
        <p:spPr>
          <a:xfrm>
            <a:off x="0" y="10"/>
            <a:ext cx="12191999" cy="6857990"/>
          </a:xfrm>
          <a:prstGeom prst="rect">
            <a:avLst/>
          </a:prstGeom>
        </p:spPr>
      </p:pic>
      <p:sp>
        <p:nvSpPr>
          <p:cNvPr id="39" name="Rectangle 38">
            <a:extLst>
              <a:ext uri="{FF2B5EF4-FFF2-40B4-BE49-F238E27FC236}">
                <a16:creationId xmlns:a16="http://schemas.microsoft.com/office/drawing/2014/main" id="{FFC4FD1B-448B-3124-2144-6DA64F426BE1}"/>
              </a:ext>
            </a:extLst>
          </p:cNvPr>
          <p:cNvSpPr>
            <a:spLocks noGrp="1" noRot="1" noMove="1" noResize="1" noEditPoints="1" noAdjustHandles="1" noChangeArrowheads="1" noChangeShapeType="1"/>
          </p:cNvSpPr>
          <p:nvPr/>
        </p:nvSpPr>
        <p:spPr>
          <a:xfrm>
            <a:off x="-38100" y="-20"/>
            <a:ext cx="12299970" cy="685801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E252345A-7FD8-57BF-5C83-1292B2152318}"/>
              </a:ext>
            </a:extLst>
          </p:cNvPr>
          <p:cNvGrpSpPr>
            <a:grpSpLocks/>
          </p:cNvGrpSpPr>
          <p:nvPr/>
        </p:nvGrpSpPr>
        <p:grpSpPr>
          <a:xfrm>
            <a:off x="1417242" y="4318584"/>
            <a:ext cx="1485771" cy="1324737"/>
            <a:chOff x="5089084" y="1587887"/>
            <a:chExt cx="1905857" cy="1581792"/>
          </a:xfrm>
        </p:grpSpPr>
        <p:pic>
          <p:nvPicPr>
            <p:cNvPr id="19" name="Graphic 18" descr="Thermometer with solid fill">
              <a:extLst>
                <a:ext uri="{FF2B5EF4-FFF2-40B4-BE49-F238E27FC236}">
                  <a16:creationId xmlns:a16="http://schemas.microsoft.com/office/drawing/2014/main" id="{EB1268E0-3D61-5168-E2DB-C7A87C2AC3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7427" y="1587887"/>
              <a:ext cx="1559319" cy="1295850"/>
            </a:xfrm>
            <a:prstGeom prst="rect">
              <a:avLst/>
            </a:prstGeom>
          </p:spPr>
        </p:pic>
        <p:sp>
          <p:nvSpPr>
            <p:cNvPr id="47" name="TextBox 46">
              <a:extLst>
                <a:ext uri="{FF2B5EF4-FFF2-40B4-BE49-F238E27FC236}">
                  <a16:creationId xmlns:a16="http://schemas.microsoft.com/office/drawing/2014/main" id="{7EC64EA2-A3FB-CDB5-A611-48112C9AD830}"/>
                </a:ext>
              </a:extLst>
            </p:cNvPr>
            <p:cNvSpPr txBox="1">
              <a:spLocks/>
            </p:cNvSpPr>
            <p:nvPr/>
          </p:nvSpPr>
          <p:spPr>
            <a:xfrm>
              <a:off x="5089084" y="2728681"/>
              <a:ext cx="1905857" cy="440998"/>
            </a:xfrm>
            <a:prstGeom prst="rect">
              <a:avLst/>
            </a:prstGeom>
            <a:noFill/>
          </p:spPr>
          <p:txBody>
            <a:bodyPr wrap="square" rtlCol="0">
              <a:spAutoFit/>
            </a:bodyPr>
            <a:lstStyle/>
            <a:p>
              <a:r>
                <a:rPr lang="en-US" dirty="0"/>
                <a:t>Temperature</a:t>
              </a:r>
            </a:p>
          </p:txBody>
        </p:sp>
      </p:grpSp>
      <p:sp>
        <p:nvSpPr>
          <p:cNvPr id="5" name="Title 1">
            <a:extLst>
              <a:ext uri="{FF2B5EF4-FFF2-40B4-BE49-F238E27FC236}">
                <a16:creationId xmlns:a16="http://schemas.microsoft.com/office/drawing/2014/main" id="{AA1464E3-A85E-CB74-A772-3FA89D05B9EB}"/>
              </a:ext>
            </a:extLst>
          </p:cNvPr>
          <p:cNvSpPr txBox="1">
            <a:spLocks/>
          </p:cNvSpPr>
          <p:nvPr/>
        </p:nvSpPr>
        <p:spPr>
          <a:xfrm>
            <a:off x="566290" y="-155524"/>
            <a:ext cx="114258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Influences on stream metabolism:</a:t>
            </a:r>
          </a:p>
        </p:txBody>
      </p:sp>
      <p:sp>
        <p:nvSpPr>
          <p:cNvPr id="11" name="TextBox 10">
            <a:extLst>
              <a:ext uri="{FF2B5EF4-FFF2-40B4-BE49-F238E27FC236}">
                <a16:creationId xmlns:a16="http://schemas.microsoft.com/office/drawing/2014/main" id="{E99FA7E8-2867-3CBA-240D-8C675DE07D08}"/>
              </a:ext>
            </a:extLst>
          </p:cNvPr>
          <p:cNvSpPr txBox="1"/>
          <p:nvPr/>
        </p:nvSpPr>
        <p:spPr>
          <a:xfrm>
            <a:off x="-76556" y="6177798"/>
            <a:ext cx="5618936" cy="646331"/>
          </a:xfrm>
          <a:prstGeom prst="rect">
            <a:avLst/>
          </a:prstGeom>
          <a:noFill/>
        </p:spPr>
        <p:txBody>
          <a:bodyPr wrap="square" rtlCol="0">
            <a:spAutoFit/>
          </a:bodyPr>
          <a:lstStyle/>
          <a:p>
            <a:r>
              <a:rPr lang="en-US" sz="1800" i="1" dirty="0">
                <a:solidFill>
                  <a:schemeClr val="tx2">
                    <a:lumMod val="75000"/>
                  </a:schemeClr>
                </a:solidFill>
                <a:effectLst/>
                <a:latin typeface="+mj-lt"/>
                <a:ea typeface="Calibri" panose="020F0502020204030204" pitchFamily="34" charset="0"/>
                <a:cs typeface="Segoe UI" panose="020B0502040204020203" pitchFamily="34" charset="0"/>
              </a:rPr>
              <a:t>Bernhardt et al., 2019;  Hall et al., 2015; Julian et al., 2008; LeRoy </a:t>
            </a:r>
            <a:r>
              <a:rPr lang="en-US" sz="1800" i="1" dirty="0" err="1">
                <a:solidFill>
                  <a:schemeClr val="tx2">
                    <a:lumMod val="75000"/>
                  </a:schemeClr>
                </a:solidFill>
                <a:effectLst/>
                <a:latin typeface="+mj-lt"/>
                <a:ea typeface="Calibri" panose="020F0502020204030204" pitchFamily="34" charset="0"/>
                <a:cs typeface="Segoe UI" panose="020B0502040204020203" pitchFamily="34" charset="0"/>
              </a:rPr>
              <a:t>Poff</a:t>
            </a:r>
            <a:r>
              <a:rPr lang="en-US" sz="1800" i="1" dirty="0">
                <a:solidFill>
                  <a:schemeClr val="tx2">
                    <a:lumMod val="75000"/>
                  </a:schemeClr>
                </a:solidFill>
                <a:effectLst/>
                <a:latin typeface="+mj-lt"/>
                <a:ea typeface="Calibri" panose="020F0502020204030204" pitchFamily="34" charset="0"/>
                <a:cs typeface="Segoe UI" panose="020B0502040204020203" pitchFamily="34" charset="0"/>
              </a:rPr>
              <a:t> et al., 1997</a:t>
            </a:r>
            <a:endParaRPr lang="en-US" i="1" dirty="0">
              <a:solidFill>
                <a:schemeClr val="tx2">
                  <a:lumMod val="75000"/>
                </a:schemeClr>
              </a:solidFill>
              <a:latin typeface="+mj-lt"/>
            </a:endParaRPr>
          </a:p>
        </p:txBody>
      </p:sp>
      <p:sp>
        <p:nvSpPr>
          <p:cNvPr id="13" name="TextBox 12">
            <a:extLst>
              <a:ext uri="{FF2B5EF4-FFF2-40B4-BE49-F238E27FC236}">
                <a16:creationId xmlns:a16="http://schemas.microsoft.com/office/drawing/2014/main" id="{7B29002E-08E0-144F-695B-5BB989D9823C}"/>
              </a:ext>
            </a:extLst>
          </p:cNvPr>
          <p:cNvSpPr txBox="1"/>
          <p:nvPr/>
        </p:nvSpPr>
        <p:spPr>
          <a:xfrm>
            <a:off x="7218523" y="6207521"/>
            <a:ext cx="5032358" cy="646331"/>
          </a:xfrm>
          <a:prstGeom prst="rect">
            <a:avLst/>
          </a:prstGeom>
          <a:noFill/>
        </p:spPr>
        <p:txBody>
          <a:bodyPr wrap="square" rtlCol="0">
            <a:spAutoFit/>
          </a:bodyPr>
          <a:lstStyle/>
          <a:p>
            <a:pPr algn="r"/>
            <a:r>
              <a:rPr lang="en-US" sz="1800" i="1" dirty="0" err="1">
                <a:solidFill>
                  <a:schemeClr val="bg2">
                    <a:lumMod val="25000"/>
                  </a:schemeClr>
                </a:solidFill>
                <a:effectLst/>
                <a:latin typeface="+mj-lt"/>
                <a:ea typeface="Calibri" panose="020F0502020204030204" pitchFamily="34" charset="0"/>
              </a:rPr>
              <a:t>Acuña</a:t>
            </a:r>
            <a:r>
              <a:rPr lang="en-US" sz="1800" i="1" dirty="0">
                <a:solidFill>
                  <a:schemeClr val="bg2">
                    <a:lumMod val="25000"/>
                  </a:schemeClr>
                </a:solidFill>
                <a:effectLst/>
                <a:latin typeface="+mj-lt"/>
                <a:ea typeface="Calibri" panose="020F0502020204030204" pitchFamily="34" charset="0"/>
              </a:rPr>
              <a:t> et al., 2004; Fuss &amp; Smock, 1996;Meyer &amp; Edwards, 1990; Mulholland et al., 2001</a:t>
            </a:r>
            <a:endParaRPr lang="en-US" i="1" dirty="0">
              <a:solidFill>
                <a:schemeClr val="bg2">
                  <a:lumMod val="25000"/>
                </a:schemeClr>
              </a:solidFill>
              <a:latin typeface="+mj-lt"/>
            </a:endParaRPr>
          </a:p>
        </p:txBody>
      </p:sp>
      <p:grpSp>
        <p:nvGrpSpPr>
          <p:cNvPr id="40" name="Group 39">
            <a:extLst>
              <a:ext uri="{FF2B5EF4-FFF2-40B4-BE49-F238E27FC236}">
                <a16:creationId xmlns:a16="http://schemas.microsoft.com/office/drawing/2014/main" id="{4D5FE8FA-046B-8320-FB90-4E9844F03905}"/>
              </a:ext>
            </a:extLst>
          </p:cNvPr>
          <p:cNvGrpSpPr>
            <a:grpSpLocks/>
          </p:cNvGrpSpPr>
          <p:nvPr/>
        </p:nvGrpSpPr>
        <p:grpSpPr>
          <a:xfrm>
            <a:off x="2771744" y="4372290"/>
            <a:ext cx="2036399" cy="1252244"/>
            <a:chOff x="2538119" y="3465381"/>
            <a:chExt cx="1839548" cy="1121788"/>
          </a:xfrm>
        </p:grpSpPr>
        <p:pic>
          <p:nvPicPr>
            <p:cNvPr id="14" name="Graphic 13" descr="Ruler with solid fill">
              <a:extLst>
                <a:ext uri="{FF2B5EF4-FFF2-40B4-BE49-F238E27FC236}">
                  <a16:creationId xmlns:a16="http://schemas.microsoft.com/office/drawing/2014/main" id="{302E9E6E-1160-5BA1-93C9-B6B568FAEE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0835" y="3465381"/>
              <a:ext cx="914400" cy="914400"/>
            </a:xfrm>
            <a:prstGeom prst="rect">
              <a:avLst/>
            </a:prstGeom>
          </p:spPr>
        </p:pic>
        <p:sp>
          <p:nvSpPr>
            <p:cNvPr id="22" name="TextBox 21">
              <a:extLst>
                <a:ext uri="{FF2B5EF4-FFF2-40B4-BE49-F238E27FC236}">
                  <a16:creationId xmlns:a16="http://schemas.microsoft.com/office/drawing/2014/main" id="{27A96C9F-B8DD-3AE0-8945-AB1F5AC4D930}"/>
                </a:ext>
              </a:extLst>
            </p:cNvPr>
            <p:cNvSpPr txBox="1">
              <a:spLocks/>
            </p:cNvSpPr>
            <p:nvPr/>
          </p:nvSpPr>
          <p:spPr>
            <a:xfrm>
              <a:off x="2538119" y="4310080"/>
              <a:ext cx="1839548" cy="277089"/>
            </a:xfrm>
            <a:prstGeom prst="rect">
              <a:avLst/>
            </a:prstGeom>
            <a:noFill/>
          </p:spPr>
          <p:txBody>
            <a:bodyPr wrap="square" rtlCol="0">
              <a:spAutoFit/>
            </a:bodyPr>
            <a:lstStyle/>
            <a:p>
              <a:pPr algn="ctr"/>
              <a:r>
                <a:rPr lang="en-US" dirty="0"/>
                <a:t>Depth (stage)</a:t>
              </a:r>
            </a:p>
          </p:txBody>
        </p:sp>
      </p:grpSp>
      <p:pic>
        <p:nvPicPr>
          <p:cNvPr id="7" name="Graphic 6" descr="Leaf with solid fill">
            <a:extLst>
              <a:ext uri="{FF2B5EF4-FFF2-40B4-BE49-F238E27FC236}">
                <a16:creationId xmlns:a16="http://schemas.microsoft.com/office/drawing/2014/main" id="{2B989566-5B86-BD76-3CEC-F76B9A3AE2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9022" y="1927959"/>
            <a:ext cx="2251661" cy="2181733"/>
          </a:xfrm>
          <a:prstGeom prst="rect">
            <a:avLst/>
          </a:prstGeom>
        </p:spPr>
      </p:pic>
      <p:grpSp>
        <p:nvGrpSpPr>
          <p:cNvPr id="44" name="Group 43">
            <a:extLst>
              <a:ext uri="{FF2B5EF4-FFF2-40B4-BE49-F238E27FC236}">
                <a16:creationId xmlns:a16="http://schemas.microsoft.com/office/drawing/2014/main" id="{D818E392-F916-FAE7-9303-93CF745B5583}"/>
              </a:ext>
            </a:extLst>
          </p:cNvPr>
          <p:cNvGrpSpPr>
            <a:grpSpLocks/>
          </p:cNvGrpSpPr>
          <p:nvPr/>
        </p:nvGrpSpPr>
        <p:grpSpPr>
          <a:xfrm>
            <a:off x="8959543" y="4605158"/>
            <a:ext cx="1511867" cy="809642"/>
            <a:chOff x="3506165" y="2711983"/>
            <a:chExt cx="1610196" cy="889941"/>
          </a:xfrm>
        </p:grpSpPr>
        <p:sp>
          <p:nvSpPr>
            <p:cNvPr id="41" name="TextBox 40">
              <a:extLst>
                <a:ext uri="{FF2B5EF4-FFF2-40B4-BE49-F238E27FC236}">
                  <a16:creationId xmlns:a16="http://schemas.microsoft.com/office/drawing/2014/main" id="{C6F280B5-BAC4-8054-0E70-68948BB939CE}"/>
                </a:ext>
              </a:extLst>
            </p:cNvPr>
            <p:cNvSpPr txBox="1">
              <a:spLocks/>
            </p:cNvSpPr>
            <p:nvPr/>
          </p:nvSpPr>
          <p:spPr>
            <a:xfrm>
              <a:off x="3506165" y="3195964"/>
              <a:ext cx="1208491" cy="405960"/>
            </a:xfrm>
            <a:prstGeom prst="rect">
              <a:avLst/>
            </a:prstGeom>
            <a:noFill/>
          </p:spPr>
          <p:txBody>
            <a:bodyPr wrap="square" rtlCol="0">
              <a:spAutoFit/>
            </a:bodyPr>
            <a:lstStyle/>
            <a:p>
              <a:r>
                <a:rPr lang="en-US" dirty="0"/>
                <a:t>Nutrients</a:t>
              </a:r>
            </a:p>
          </p:txBody>
        </p:sp>
        <p:sp>
          <p:nvSpPr>
            <p:cNvPr id="43" name="TextBox 42">
              <a:extLst>
                <a:ext uri="{FF2B5EF4-FFF2-40B4-BE49-F238E27FC236}">
                  <a16:creationId xmlns:a16="http://schemas.microsoft.com/office/drawing/2014/main" id="{DF0AA1FF-7912-C799-9468-6F587EBD859A}"/>
                </a:ext>
              </a:extLst>
            </p:cNvPr>
            <p:cNvSpPr txBox="1">
              <a:spLocks/>
            </p:cNvSpPr>
            <p:nvPr/>
          </p:nvSpPr>
          <p:spPr>
            <a:xfrm>
              <a:off x="3506165" y="2711983"/>
              <a:ext cx="1610196" cy="778091"/>
            </a:xfrm>
            <a:prstGeom prst="rect">
              <a:avLst/>
            </a:prstGeom>
            <a:noFill/>
          </p:spPr>
          <p:txBody>
            <a:bodyPr wrap="square" rtlCol="0">
              <a:spAutoFit/>
            </a:bodyPr>
            <a:lstStyle/>
            <a:p>
              <a:r>
                <a:rPr lang="en-US" sz="4000" dirty="0">
                  <a:solidFill>
                    <a:schemeClr val="accent1">
                      <a:lumMod val="50000"/>
                    </a:schemeClr>
                  </a:solidFill>
                </a:rPr>
                <a:t>N-P</a:t>
              </a:r>
            </a:p>
          </p:txBody>
        </p:sp>
      </p:grpSp>
      <p:grpSp>
        <p:nvGrpSpPr>
          <p:cNvPr id="55" name="Group 54">
            <a:extLst>
              <a:ext uri="{FF2B5EF4-FFF2-40B4-BE49-F238E27FC236}">
                <a16:creationId xmlns:a16="http://schemas.microsoft.com/office/drawing/2014/main" id="{FE8E0F47-17D2-666D-DC1C-F78DCB6930C0}"/>
              </a:ext>
            </a:extLst>
          </p:cNvPr>
          <p:cNvGrpSpPr>
            <a:grpSpLocks/>
          </p:cNvGrpSpPr>
          <p:nvPr/>
        </p:nvGrpSpPr>
        <p:grpSpPr>
          <a:xfrm>
            <a:off x="10409519" y="4062847"/>
            <a:ext cx="1581325" cy="1395808"/>
            <a:chOff x="9661063" y="1938904"/>
            <a:chExt cx="2028428" cy="1666654"/>
          </a:xfrm>
        </p:grpSpPr>
        <p:sp>
          <p:nvSpPr>
            <p:cNvPr id="27" name="TextBox 26">
              <a:extLst>
                <a:ext uri="{FF2B5EF4-FFF2-40B4-BE49-F238E27FC236}">
                  <a16:creationId xmlns:a16="http://schemas.microsoft.com/office/drawing/2014/main" id="{5EFBD900-E7EC-2712-5715-35631A34EA61}"/>
                </a:ext>
              </a:extLst>
            </p:cNvPr>
            <p:cNvSpPr txBox="1">
              <a:spLocks/>
            </p:cNvSpPr>
            <p:nvPr/>
          </p:nvSpPr>
          <p:spPr>
            <a:xfrm>
              <a:off x="9661063" y="3164560"/>
              <a:ext cx="2028428" cy="440998"/>
            </a:xfrm>
            <a:prstGeom prst="rect">
              <a:avLst/>
            </a:prstGeom>
            <a:noFill/>
          </p:spPr>
          <p:txBody>
            <a:bodyPr wrap="square" rtlCol="0">
              <a:spAutoFit/>
            </a:bodyPr>
            <a:lstStyle/>
            <a:p>
              <a:pPr algn="ctr"/>
              <a:r>
                <a:rPr lang="en-US" dirty="0"/>
                <a:t>Recalcitrance</a:t>
              </a:r>
            </a:p>
          </p:txBody>
        </p:sp>
        <p:pic>
          <p:nvPicPr>
            <p:cNvPr id="54" name="Graphic 53" descr="Compost with solid fill">
              <a:extLst>
                <a:ext uri="{FF2B5EF4-FFF2-40B4-BE49-F238E27FC236}">
                  <a16:creationId xmlns:a16="http://schemas.microsoft.com/office/drawing/2014/main" id="{A039AA90-47DD-B7E9-CB9C-4B8CD3594B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7514" y="1938904"/>
              <a:ext cx="1439681" cy="1439681"/>
            </a:xfrm>
            <a:prstGeom prst="rect">
              <a:avLst/>
            </a:prstGeom>
          </p:spPr>
        </p:pic>
      </p:grpSp>
      <p:grpSp>
        <p:nvGrpSpPr>
          <p:cNvPr id="33" name="Group 32">
            <a:extLst>
              <a:ext uri="{FF2B5EF4-FFF2-40B4-BE49-F238E27FC236}">
                <a16:creationId xmlns:a16="http://schemas.microsoft.com/office/drawing/2014/main" id="{E33730C3-BFC8-398A-76D7-E653A457A314}"/>
              </a:ext>
            </a:extLst>
          </p:cNvPr>
          <p:cNvGrpSpPr/>
          <p:nvPr/>
        </p:nvGrpSpPr>
        <p:grpSpPr>
          <a:xfrm>
            <a:off x="6933750" y="4278056"/>
            <a:ext cx="1932172" cy="1125791"/>
            <a:chOff x="5647819" y="4985389"/>
            <a:chExt cx="1932172" cy="1125791"/>
          </a:xfrm>
        </p:grpSpPr>
        <p:pic>
          <p:nvPicPr>
            <p:cNvPr id="29" name="Graphic 28" descr="Seaweed with solid fill">
              <a:extLst>
                <a:ext uri="{FF2B5EF4-FFF2-40B4-BE49-F238E27FC236}">
                  <a16:creationId xmlns:a16="http://schemas.microsoft.com/office/drawing/2014/main" id="{42E601E2-CE89-5115-8FD1-26C146B4D9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09827" y="4985389"/>
              <a:ext cx="884967" cy="884967"/>
            </a:xfrm>
            <a:prstGeom prst="rect">
              <a:avLst/>
            </a:prstGeom>
          </p:spPr>
        </p:pic>
        <p:sp>
          <p:nvSpPr>
            <p:cNvPr id="32" name="TextBox 31">
              <a:extLst>
                <a:ext uri="{FF2B5EF4-FFF2-40B4-BE49-F238E27FC236}">
                  <a16:creationId xmlns:a16="http://schemas.microsoft.com/office/drawing/2014/main" id="{8E9B8588-B4BE-09EE-72E4-0B34F547550C}"/>
                </a:ext>
              </a:extLst>
            </p:cNvPr>
            <p:cNvSpPr txBox="1">
              <a:spLocks/>
            </p:cNvSpPr>
            <p:nvPr/>
          </p:nvSpPr>
          <p:spPr>
            <a:xfrm>
              <a:off x="5647819" y="5741848"/>
              <a:ext cx="1932172" cy="369332"/>
            </a:xfrm>
            <a:prstGeom prst="rect">
              <a:avLst/>
            </a:prstGeom>
            <a:noFill/>
          </p:spPr>
          <p:txBody>
            <a:bodyPr wrap="square" rtlCol="0">
              <a:spAutoFit/>
            </a:bodyPr>
            <a:lstStyle/>
            <a:p>
              <a:pPr algn="ctr"/>
              <a:r>
                <a:rPr lang="en-US" dirty="0"/>
                <a:t>Biomass density</a:t>
              </a:r>
            </a:p>
          </p:txBody>
        </p:sp>
      </p:grpSp>
      <p:sp>
        <p:nvSpPr>
          <p:cNvPr id="6" name="Title 1">
            <a:extLst>
              <a:ext uri="{FF2B5EF4-FFF2-40B4-BE49-F238E27FC236}">
                <a16:creationId xmlns:a16="http://schemas.microsoft.com/office/drawing/2014/main" id="{590EA2E7-F3EC-F8AF-AA40-04DC928AD731}"/>
              </a:ext>
            </a:extLst>
          </p:cNvPr>
          <p:cNvSpPr txBox="1">
            <a:spLocks/>
          </p:cNvSpPr>
          <p:nvPr/>
        </p:nvSpPr>
        <p:spPr>
          <a:xfrm>
            <a:off x="2052729" y="1214679"/>
            <a:ext cx="1738257" cy="669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Energy:</a:t>
            </a:r>
          </a:p>
        </p:txBody>
      </p:sp>
      <p:sp>
        <p:nvSpPr>
          <p:cNvPr id="8" name="Title 1">
            <a:extLst>
              <a:ext uri="{FF2B5EF4-FFF2-40B4-BE49-F238E27FC236}">
                <a16:creationId xmlns:a16="http://schemas.microsoft.com/office/drawing/2014/main" id="{D12959CE-F242-C1BA-933F-E6ADE41D9DA8}"/>
              </a:ext>
            </a:extLst>
          </p:cNvPr>
          <p:cNvSpPr txBox="1">
            <a:spLocks/>
          </p:cNvSpPr>
          <p:nvPr/>
        </p:nvSpPr>
        <p:spPr>
          <a:xfrm>
            <a:off x="8350690" y="1209390"/>
            <a:ext cx="1738257" cy="669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Inputs:</a:t>
            </a:r>
          </a:p>
        </p:txBody>
      </p:sp>
      <p:cxnSp>
        <p:nvCxnSpPr>
          <p:cNvPr id="28" name="Straight Connector 27">
            <a:extLst>
              <a:ext uri="{FF2B5EF4-FFF2-40B4-BE49-F238E27FC236}">
                <a16:creationId xmlns:a16="http://schemas.microsoft.com/office/drawing/2014/main" id="{EFE3C43E-A70A-499A-B39A-D562EE7B303C}"/>
              </a:ext>
            </a:extLst>
          </p:cNvPr>
          <p:cNvCxnSpPr>
            <a:cxnSpLocks/>
          </p:cNvCxnSpPr>
          <p:nvPr/>
        </p:nvCxnSpPr>
        <p:spPr>
          <a:xfrm>
            <a:off x="6111885" y="1162031"/>
            <a:ext cx="0" cy="5867419"/>
          </a:xfrm>
          <a:prstGeom prst="line">
            <a:avLst/>
          </a:prstGeom>
          <a:ln w="60325">
            <a:solidFill>
              <a:srgbClr val="0000FF">
                <a:alpha val="58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5E52F26-C84C-A7B8-607D-1D776B3C9C83}"/>
              </a:ext>
            </a:extLst>
          </p:cNvPr>
          <p:cNvGrpSpPr>
            <a:grpSpLocks/>
          </p:cNvGrpSpPr>
          <p:nvPr/>
        </p:nvGrpSpPr>
        <p:grpSpPr>
          <a:xfrm>
            <a:off x="5451065" y="1382247"/>
            <a:ext cx="1333402" cy="1465129"/>
            <a:chOff x="4210652" y="3351913"/>
            <a:chExt cx="1710408" cy="1749426"/>
          </a:xfrm>
        </p:grpSpPr>
        <p:sp>
          <p:nvSpPr>
            <p:cNvPr id="24" name="TextBox 23">
              <a:extLst>
                <a:ext uri="{FF2B5EF4-FFF2-40B4-BE49-F238E27FC236}">
                  <a16:creationId xmlns:a16="http://schemas.microsoft.com/office/drawing/2014/main" id="{8C78ECD1-EE79-28F1-C1DC-AF0C9E265075}"/>
                </a:ext>
              </a:extLst>
            </p:cNvPr>
            <p:cNvSpPr txBox="1">
              <a:spLocks/>
            </p:cNvSpPr>
            <p:nvPr/>
          </p:nvSpPr>
          <p:spPr>
            <a:xfrm>
              <a:off x="4411080" y="4660341"/>
              <a:ext cx="1268006" cy="440998"/>
            </a:xfrm>
            <a:prstGeom prst="rect">
              <a:avLst/>
            </a:prstGeom>
            <a:noFill/>
          </p:spPr>
          <p:txBody>
            <a:bodyPr wrap="square" rtlCol="0">
              <a:spAutoFit/>
            </a:bodyPr>
            <a:lstStyle/>
            <a:p>
              <a:r>
                <a:rPr lang="en-US" dirty="0"/>
                <a:t>Seasons</a:t>
              </a:r>
            </a:p>
          </p:txBody>
        </p:sp>
        <p:pic>
          <p:nvPicPr>
            <p:cNvPr id="30" name="Graphic 29" descr="Snowflake with solid fill">
              <a:extLst>
                <a:ext uri="{FF2B5EF4-FFF2-40B4-BE49-F238E27FC236}">
                  <a16:creationId xmlns:a16="http://schemas.microsoft.com/office/drawing/2014/main" id="{41F2FB1D-60F3-7F11-C368-7B09F0EAF8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10652" y="3351913"/>
              <a:ext cx="1710408" cy="1710408"/>
            </a:xfrm>
            <a:prstGeom prst="rect">
              <a:avLst/>
            </a:prstGeom>
          </p:spPr>
        </p:pic>
      </p:grpSp>
      <p:grpSp>
        <p:nvGrpSpPr>
          <p:cNvPr id="37" name="Group 36">
            <a:extLst>
              <a:ext uri="{FF2B5EF4-FFF2-40B4-BE49-F238E27FC236}">
                <a16:creationId xmlns:a16="http://schemas.microsoft.com/office/drawing/2014/main" id="{4A1AA91C-FA50-28E3-C98A-4885FF3AB40F}"/>
              </a:ext>
            </a:extLst>
          </p:cNvPr>
          <p:cNvGrpSpPr>
            <a:grpSpLocks/>
          </p:cNvGrpSpPr>
          <p:nvPr/>
        </p:nvGrpSpPr>
        <p:grpSpPr>
          <a:xfrm>
            <a:off x="5379126" y="4599711"/>
            <a:ext cx="1502043" cy="1499394"/>
            <a:chOff x="5310007" y="1421877"/>
            <a:chExt cx="1356844" cy="1343189"/>
          </a:xfrm>
        </p:grpSpPr>
        <p:pic>
          <p:nvPicPr>
            <p:cNvPr id="16" name="Graphic 15" descr="Cloud With Lightning And Rain with solid fill">
              <a:extLst>
                <a:ext uri="{FF2B5EF4-FFF2-40B4-BE49-F238E27FC236}">
                  <a16:creationId xmlns:a16="http://schemas.microsoft.com/office/drawing/2014/main" id="{F59BF6E1-3EF5-CD80-5776-3A0EA2EB75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23662" y="1421877"/>
              <a:ext cx="1343189" cy="1343189"/>
            </a:xfrm>
            <a:prstGeom prst="rect">
              <a:avLst/>
            </a:prstGeom>
          </p:spPr>
        </p:pic>
        <p:sp>
          <p:nvSpPr>
            <p:cNvPr id="21" name="TextBox 20">
              <a:extLst>
                <a:ext uri="{FF2B5EF4-FFF2-40B4-BE49-F238E27FC236}">
                  <a16:creationId xmlns:a16="http://schemas.microsoft.com/office/drawing/2014/main" id="{25ABDC99-9512-3EA6-B5AC-8D6BFF34691A}"/>
                </a:ext>
              </a:extLst>
            </p:cNvPr>
            <p:cNvSpPr txBox="1">
              <a:spLocks/>
            </p:cNvSpPr>
            <p:nvPr/>
          </p:nvSpPr>
          <p:spPr>
            <a:xfrm>
              <a:off x="5310007" y="2429031"/>
              <a:ext cx="1343189" cy="277089"/>
            </a:xfrm>
            <a:prstGeom prst="rect">
              <a:avLst/>
            </a:prstGeom>
            <a:noFill/>
          </p:spPr>
          <p:txBody>
            <a:bodyPr wrap="square" rtlCol="0">
              <a:spAutoFit/>
            </a:bodyPr>
            <a:lstStyle/>
            <a:p>
              <a:pPr algn="ctr"/>
              <a:r>
                <a:rPr lang="en-US" dirty="0"/>
                <a:t>Disturbance</a:t>
              </a:r>
            </a:p>
          </p:txBody>
        </p:sp>
      </p:grpSp>
      <p:grpSp>
        <p:nvGrpSpPr>
          <p:cNvPr id="42" name="Group 41">
            <a:extLst>
              <a:ext uri="{FF2B5EF4-FFF2-40B4-BE49-F238E27FC236}">
                <a16:creationId xmlns:a16="http://schemas.microsoft.com/office/drawing/2014/main" id="{8ECB83AA-6138-E8AB-F20F-6D62E2529BD4}"/>
              </a:ext>
            </a:extLst>
          </p:cNvPr>
          <p:cNvGrpSpPr>
            <a:grpSpLocks/>
          </p:cNvGrpSpPr>
          <p:nvPr/>
        </p:nvGrpSpPr>
        <p:grpSpPr>
          <a:xfrm>
            <a:off x="5292184" y="3136342"/>
            <a:ext cx="1707675" cy="1388054"/>
            <a:chOff x="6176691" y="1124272"/>
            <a:chExt cx="1542601" cy="1243449"/>
          </a:xfrm>
        </p:grpSpPr>
        <p:pic>
          <p:nvPicPr>
            <p:cNvPr id="10" name="Graphic 9" descr="Deciduous tree with solid fill">
              <a:extLst>
                <a:ext uri="{FF2B5EF4-FFF2-40B4-BE49-F238E27FC236}">
                  <a16:creationId xmlns:a16="http://schemas.microsoft.com/office/drawing/2014/main" id="{80DB751B-F0F7-679D-0E75-131146A3B59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84678" y="1124272"/>
              <a:ext cx="1104900" cy="1104900"/>
            </a:xfrm>
            <a:prstGeom prst="rect">
              <a:avLst/>
            </a:prstGeom>
          </p:spPr>
        </p:pic>
        <p:sp>
          <p:nvSpPr>
            <p:cNvPr id="23" name="TextBox 22">
              <a:extLst>
                <a:ext uri="{FF2B5EF4-FFF2-40B4-BE49-F238E27FC236}">
                  <a16:creationId xmlns:a16="http://schemas.microsoft.com/office/drawing/2014/main" id="{B80EF14B-20C8-A532-D4F0-4E030F857E3A}"/>
                </a:ext>
              </a:extLst>
            </p:cNvPr>
            <p:cNvSpPr txBox="1">
              <a:spLocks/>
            </p:cNvSpPr>
            <p:nvPr/>
          </p:nvSpPr>
          <p:spPr>
            <a:xfrm>
              <a:off x="6176691" y="2090632"/>
              <a:ext cx="1542601" cy="277089"/>
            </a:xfrm>
            <a:prstGeom prst="rect">
              <a:avLst/>
            </a:prstGeom>
            <a:noFill/>
          </p:spPr>
          <p:txBody>
            <a:bodyPr wrap="square" rtlCol="0">
              <a:spAutoFit/>
            </a:bodyPr>
            <a:lstStyle/>
            <a:p>
              <a:pPr algn="ctr"/>
              <a:r>
                <a:rPr lang="en-US" dirty="0"/>
                <a:t>Canopy Cover</a:t>
              </a:r>
            </a:p>
          </p:txBody>
        </p:sp>
      </p:grpSp>
      <p:grpSp>
        <p:nvGrpSpPr>
          <p:cNvPr id="46" name="Group 45">
            <a:extLst>
              <a:ext uri="{FF2B5EF4-FFF2-40B4-BE49-F238E27FC236}">
                <a16:creationId xmlns:a16="http://schemas.microsoft.com/office/drawing/2014/main" id="{E3568DEB-56F5-F806-BE4B-4C616752D2E6}"/>
              </a:ext>
            </a:extLst>
          </p:cNvPr>
          <p:cNvGrpSpPr/>
          <p:nvPr/>
        </p:nvGrpSpPr>
        <p:grpSpPr>
          <a:xfrm>
            <a:off x="724270" y="2079841"/>
            <a:ext cx="2143129" cy="2176289"/>
            <a:chOff x="711877" y="1893261"/>
            <a:chExt cx="2143129" cy="2176289"/>
          </a:xfrm>
        </p:grpSpPr>
        <p:sp>
          <p:nvSpPr>
            <p:cNvPr id="4" name="Sun 3">
              <a:extLst>
                <a:ext uri="{FF2B5EF4-FFF2-40B4-BE49-F238E27FC236}">
                  <a16:creationId xmlns:a16="http://schemas.microsoft.com/office/drawing/2014/main" id="{EFAF4759-E2E4-F6A2-7E7A-10BF0C030472}"/>
                </a:ext>
              </a:extLst>
            </p:cNvPr>
            <p:cNvSpPr>
              <a:spLocks/>
            </p:cNvSpPr>
            <p:nvPr/>
          </p:nvSpPr>
          <p:spPr>
            <a:xfrm>
              <a:off x="711877" y="1893261"/>
              <a:ext cx="2091973" cy="1852339"/>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487FC02A-DB9B-53CD-8E6A-90BCC3B5247E}"/>
                </a:ext>
              </a:extLst>
            </p:cNvPr>
            <p:cNvSpPr txBox="1">
              <a:spLocks/>
            </p:cNvSpPr>
            <p:nvPr/>
          </p:nvSpPr>
          <p:spPr>
            <a:xfrm>
              <a:off x="979425" y="3700218"/>
              <a:ext cx="1875581" cy="369332"/>
            </a:xfrm>
            <a:prstGeom prst="rect">
              <a:avLst/>
            </a:prstGeom>
            <a:noFill/>
          </p:spPr>
          <p:txBody>
            <a:bodyPr wrap="square" rtlCol="0">
              <a:spAutoFit/>
            </a:bodyPr>
            <a:lstStyle/>
            <a:p>
              <a:r>
                <a:rPr lang="en-US" dirty="0"/>
                <a:t>Light Availability</a:t>
              </a:r>
            </a:p>
          </p:txBody>
        </p:sp>
      </p:grpSp>
      <p:grpSp>
        <p:nvGrpSpPr>
          <p:cNvPr id="48" name="Group 47">
            <a:extLst>
              <a:ext uri="{FF2B5EF4-FFF2-40B4-BE49-F238E27FC236}">
                <a16:creationId xmlns:a16="http://schemas.microsoft.com/office/drawing/2014/main" id="{5D221E24-4C3B-546A-E1D1-6F76A44A96CC}"/>
              </a:ext>
            </a:extLst>
          </p:cNvPr>
          <p:cNvGrpSpPr/>
          <p:nvPr/>
        </p:nvGrpSpPr>
        <p:grpSpPr>
          <a:xfrm>
            <a:off x="3054714" y="2317325"/>
            <a:ext cx="2300316" cy="1892513"/>
            <a:chOff x="2821632" y="2177037"/>
            <a:chExt cx="2300316" cy="1892513"/>
          </a:xfrm>
        </p:grpSpPr>
        <p:pic>
          <p:nvPicPr>
            <p:cNvPr id="12" name="Graphic 11" descr="Wave with solid fill">
              <a:extLst>
                <a:ext uri="{FF2B5EF4-FFF2-40B4-BE49-F238E27FC236}">
                  <a16:creationId xmlns:a16="http://schemas.microsoft.com/office/drawing/2014/main" id="{494BD521-8B62-F1C0-1AFA-1CE36E6109B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21632" y="2177037"/>
              <a:ext cx="2300316" cy="1827776"/>
            </a:xfrm>
            <a:prstGeom prst="rect">
              <a:avLst/>
            </a:prstGeom>
          </p:spPr>
        </p:pic>
        <p:sp>
          <p:nvSpPr>
            <p:cNvPr id="45" name="TextBox 44">
              <a:extLst>
                <a:ext uri="{FF2B5EF4-FFF2-40B4-BE49-F238E27FC236}">
                  <a16:creationId xmlns:a16="http://schemas.microsoft.com/office/drawing/2014/main" id="{0D705530-77B9-D17E-4527-541B04B65FF8}"/>
                </a:ext>
              </a:extLst>
            </p:cNvPr>
            <p:cNvSpPr txBox="1">
              <a:spLocks/>
            </p:cNvSpPr>
            <p:nvPr/>
          </p:nvSpPr>
          <p:spPr>
            <a:xfrm>
              <a:off x="3054183" y="3700218"/>
              <a:ext cx="1875581" cy="369332"/>
            </a:xfrm>
            <a:prstGeom prst="rect">
              <a:avLst/>
            </a:prstGeom>
            <a:noFill/>
          </p:spPr>
          <p:txBody>
            <a:bodyPr wrap="square" rtlCol="0">
              <a:spAutoFit/>
            </a:bodyPr>
            <a:lstStyle/>
            <a:p>
              <a:r>
                <a:rPr lang="en-US" dirty="0"/>
                <a:t>Flow Velocity</a:t>
              </a:r>
            </a:p>
          </p:txBody>
        </p:sp>
      </p:grpSp>
      <p:sp>
        <p:nvSpPr>
          <p:cNvPr id="49" name="TextBox 48">
            <a:extLst>
              <a:ext uri="{FF2B5EF4-FFF2-40B4-BE49-F238E27FC236}">
                <a16:creationId xmlns:a16="http://schemas.microsoft.com/office/drawing/2014/main" id="{DD291D43-5962-35D0-BC6A-9CB14A8FA442}"/>
              </a:ext>
            </a:extLst>
          </p:cNvPr>
          <p:cNvSpPr txBox="1">
            <a:spLocks/>
          </p:cNvSpPr>
          <p:nvPr/>
        </p:nvSpPr>
        <p:spPr>
          <a:xfrm>
            <a:off x="8246459" y="3770704"/>
            <a:ext cx="1932172" cy="369332"/>
          </a:xfrm>
          <a:prstGeom prst="rect">
            <a:avLst/>
          </a:prstGeom>
          <a:noFill/>
        </p:spPr>
        <p:txBody>
          <a:bodyPr wrap="square" rtlCol="0">
            <a:spAutoFit/>
          </a:bodyPr>
          <a:lstStyle/>
          <a:p>
            <a:pPr algn="ctr"/>
            <a:r>
              <a:rPr lang="en-US" dirty="0"/>
              <a:t>Organic Matter</a:t>
            </a:r>
          </a:p>
        </p:txBody>
      </p:sp>
    </p:spTree>
    <p:extLst>
      <p:ext uri="{BB962C8B-B14F-4D97-AF65-F5344CB8AC3E}">
        <p14:creationId xmlns:p14="http://schemas.microsoft.com/office/powerpoint/2010/main" val="1967084996"/>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2242-D093-658B-1A20-2EBAC2314FD2}"/>
              </a:ext>
            </a:extLst>
          </p:cNvPr>
          <p:cNvSpPr>
            <a:spLocks noGrp="1"/>
          </p:cNvSpPr>
          <p:nvPr>
            <p:ph type="title"/>
          </p:nvPr>
        </p:nvSpPr>
        <p:spPr/>
        <p:txBody>
          <a:bodyPr/>
          <a:lstStyle/>
          <a:p>
            <a:pPr algn="ctr"/>
            <a:r>
              <a:rPr lang="en-US" dirty="0"/>
              <a:t>Welcome to North Florida’s Springs</a:t>
            </a:r>
          </a:p>
        </p:txBody>
      </p:sp>
      <p:pic>
        <p:nvPicPr>
          <p:cNvPr id="4" name="Picture 3">
            <a:extLst>
              <a:ext uri="{FF2B5EF4-FFF2-40B4-BE49-F238E27FC236}">
                <a16:creationId xmlns:a16="http://schemas.microsoft.com/office/drawing/2014/main" id="{77241059-527C-430D-B8FB-D2BF8378FFE0}"/>
              </a:ext>
            </a:extLst>
          </p:cNvPr>
          <p:cNvPicPr>
            <a:picLocks noChangeAspect="1"/>
          </p:cNvPicPr>
          <p:nvPr/>
        </p:nvPicPr>
        <p:blipFill>
          <a:blip r:embed="rId3"/>
          <a:stretch>
            <a:fillRect/>
          </a:stretch>
        </p:blipFill>
        <p:spPr>
          <a:xfrm>
            <a:off x="-1" y="1690688"/>
            <a:ext cx="12181449" cy="5167312"/>
          </a:xfrm>
          <a:prstGeom prst="rect">
            <a:avLst/>
          </a:prstGeom>
        </p:spPr>
      </p:pic>
      <p:sp>
        <p:nvSpPr>
          <p:cNvPr id="6" name="TextBox 5">
            <a:extLst>
              <a:ext uri="{FF2B5EF4-FFF2-40B4-BE49-F238E27FC236}">
                <a16:creationId xmlns:a16="http://schemas.microsoft.com/office/drawing/2014/main" id="{8FC45193-2ABB-4C8D-826A-010CFA47FAE5}"/>
              </a:ext>
            </a:extLst>
          </p:cNvPr>
          <p:cNvSpPr txBox="1"/>
          <p:nvPr/>
        </p:nvSpPr>
        <p:spPr>
          <a:xfrm>
            <a:off x="10552" y="1315240"/>
            <a:ext cx="3826996" cy="369332"/>
          </a:xfrm>
          <a:prstGeom prst="rect">
            <a:avLst/>
          </a:prstGeom>
          <a:noFill/>
        </p:spPr>
        <p:txBody>
          <a:bodyPr wrap="square" rtlCol="0">
            <a:spAutoFit/>
          </a:bodyPr>
          <a:lstStyle/>
          <a:p>
            <a:r>
              <a:rPr lang="en-US" i="1" dirty="0" err="1">
                <a:solidFill>
                  <a:schemeClr val="tx2">
                    <a:lumMod val="75000"/>
                  </a:schemeClr>
                </a:solidFill>
                <a:latin typeface="+mj-lt"/>
                <a:cs typeface="Segoe UI" panose="020B0502040204020203" pitchFamily="34" charset="0"/>
              </a:rPr>
              <a:t>Odum</a:t>
            </a:r>
            <a:r>
              <a:rPr lang="en-US" i="1" dirty="0">
                <a:solidFill>
                  <a:schemeClr val="tx2">
                    <a:lumMod val="75000"/>
                  </a:schemeClr>
                </a:solidFill>
                <a:latin typeface="+mj-lt"/>
                <a:cs typeface="Segoe UI" panose="020B0502040204020203" pitchFamily="34" charset="0"/>
              </a:rPr>
              <a:t>, 1956; 1957</a:t>
            </a:r>
            <a:endParaRPr lang="en-US" i="1" dirty="0">
              <a:solidFill>
                <a:schemeClr val="tx2">
                  <a:lumMod val="75000"/>
                </a:schemeClr>
              </a:solidFill>
              <a:latin typeface="+mj-lt"/>
            </a:endParaRPr>
          </a:p>
        </p:txBody>
      </p:sp>
    </p:spTree>
    <p:extLst>
      <p:ext uri="{BB962C8B-B14F-4D97-AF65-F5344CB8AC3E}">
        <p14:creationId xmlns:p14="http://schemas.microsoft.com/office/powerpoint/2010/main" val="418293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3B92E-BB6E-354F-D27F-49AEDBBBA2D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…but they don’t all look like that…</a:t>
            </a:r>
          </a:p>
        </p:txBody>
      </p:sp>
      <p:pic>
        <p:nvPicPr>
          <p:cNvPr id="7" name="Picture 6" descr="A small pond with a small hole in it&#10;&#10;Description automatically generated with medium confidence">
            <a:extLst>
              <a:ext uri="{FF2B5EF4-FFF2-40B4-BE49-F238E27FC236}">
                <a16:creationId xmlns:a16="http://schemas.microsoft.com/office/drawing/2014/main" id="{60DC5F07-D263-0491-FDAC-1B4C43FFD3B3}"/>
              </a:ext>
            </a:extLst>
          </p:cNvPr>
          <p:cNvPicPr>
            <a:picLocks noChangeAspect="1"/>
          </p:cNvPicPr>
          <p:nvPr/>
        </p:nvPicPr>
        <p:blipFill rotWithShape="1">
          <a:blip r:embed="rId3">
            <a:extLst>
              <a:ext uri="{28A0092B-C50C-407E-A947-70E740481C1C}">
                <a14:useLocalDpi xmlns:a14="http://schemas.microsoft.com/office/drawing/2010/main" val="0"/>
              </a:ext>
            </a:extLst>
          </a:blip>
          <a:srcRect r="-2" b="10616"/>
          <a:stretch/>
        </p:blipFill>
        <p:spPr>
          <a:xfrm>
            <a:off x="6211093" y="2115590"/>
            <a:ext cx="5803323" cy="3890357"/>
          </a:xfrm>
          <a:prstGeom prst="rect">
            <a:avLst/>
          </a:prstGeom>
        </p:spPr>
      </p:pic>
      <p:pic>
        <p:nvPicPr>
          <p:cNvPr id="9220" name="Picture 4" descr="Best time for Ichetucknee Blue Hole in Florida 2023 - Best Season">
            <a:extLst>
              <a:ext uri="{FF2B5EF4-FFF2-40B4-BE49-F238E27FC236}">
                <a16:creationId xmlns:a16="http://schemas.microsoft.com/office/drawing/2014/main" id="{6DD910D9-0B55-50E0-65EE-D9B20A27CC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30" b="3"/>
          <a:stretch/>
        </p:blipFill>
        <p:spPr bwMode="auto">
          <a:xfrm>
            <a:off x="217533" y="2115589"/>
            <a:ext cx="5803323" cy="38903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C11C35-5CD6-8930-BFCC-F83366C34C75}"/>
              </a:ext>
            </a:extLst>
          </p:cNvPr>
          <p:cNvSpPr txBox="1"/>
          <p:nvPr/>
        </p:nvSpPr>
        <p:spPr>
          <a:xfrm>
            <a:off x="6171146" y="6005946"/>
            <a:ext cx="2367423" cy="369332"/>
          </a:xfrm>
          <a:prstGeom prst="rect">
            <a:avLst/>
          </a:prstGeom>
          <a:noFill/>
        </p:spPr>
        <p:txBody>
          <a:bodyPr wrap="square" rtlCol="0">
            <a:spAutoFit/>
          </a:bodyPr>
          <a:lstStyle/>
          <a:p>
            <a:r>
              <a:rPr lang="en-US" i="1" dirty="0"/>
              <a:t>Allen Mill Pond</a:t>
            </a:r>
          </a:p>
        </p:txBody>
      </p:sp>
      <p:sp>
        <p:nvSpPr>
          <p:cNvPr id="9" name="TextBox 8">
            <a:extLst>
              <a:ext uri="{FF2B5EF4-FFF2-40B4-BE49-F238E27FC236}">
                <a16:creationId xmlns:a16="http://schemas.microsoft.com/office/drawing/2014/main" id="{E8DD02F1-E87B-AEB2-5F40-533A70B8D103}"/>
              </a:ext>
            </a:extLst>
          </p:cNvPr>
          <p:cNvSpPr txBox="1"/>
          <p:nvPr/>
        </p:nvSpPr>
        <p:spPr>
          <a:xfrm>
            <a:off x="225533" y="6005946"/>
            <a:ext cx="2367423" cy="369332"/>
          </a:xfrm>
          <a:prstGeom prst="rect">
            <a:avLst/>
          </a:prstGeom>
          <a:noFill/>
        </p:spPr>
        <p:txBody>
          <a:bodyPr wrap="square" rtlCol="0">
            <a:spAutoFit/>
          </a:bodyPr>
          <a:lstStyle/>
          <a:p>
            <a:r>
              <a:rPr lang="en-US" i="1" dirty="0"/>
              <a:t>Ichetucknee Blue Hole</a:t>
            </a:r>
          </a:p>
        </p:txBody>
      </p:sp>
    </p:spTree>
    <p:extLst>
      <p:ext uri="{BB962C8B-B14F-4D97-AF65-F5344CB8AC3E}">
        <p14:creationId xmlns:p14="http://schemas.microsoft.com/office/powerpoint/2010/main" val="234864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kayak in a swamp&#10;&#10;Description automatically generated">
            <a:extLst>
              <a:ext uri="{FF2B5EF4-FFF2-40B4-BE49-F238E27FC236}">
                <a16:creationId xmlns:a16="http://schemas.microsoft.com/office/drawing/2014/main" id="{4E68889B-F34D-1601-C7B1-03DB6ED4E0A8}"/>
              </a:ext>
            </a:extLst>
          </p:cNvPr>
          <p:cNvPicPr>
            <a:picLocks noChangeAspect="1"/>
          </p:cNvPicPr>
          <p:nvPr/>
        </p:nvPicPr>
        <p:blipFill rotWithShape="1">
          <a:blip r:embed="rId4">
            <a:extLst>
              <a:ext uri="{28A0092B-C50C-407E-A947-70E740481C1C}">
                <a14:useLocalDpi xmlns:a14="http://schemas.microsoft.com/office/drawing/2010/main" val="0"/>
              </a:ext>
            </a:extLst>
          </a:blip>
          <a:srcRect t="10618" r="-2" b="-2"/>
          <a:stretch/>
        </p:blipFill>
        <p:spPr>
          <a:xfrm>
            <a:off x="6178604" y="1609103"/>
            <a:ext cx="5803323" cy="3890357"/>
          </a:xfrm>
          <a:prstGeom prst="rect">
            <a:avLst/>
          </a:prstGeom>
        </p:spPr>
      </p:pic>
      <p:pic>
        <p:nvPicPr>
          <p:cNvPr id="5" name="Picture 2" descr="Gilchrist Blue Springs State Park - Parks Guidance">
            <a:extLst>
              <a:ext uri="{FF2B5EF4-FFF2-40B4-BE49-F238E27FC236}">
                <a16:creationId xmlns:a16="http://schemas.microsoft.com/office/drawing/2014/main" id="{42D8DEAF-8723-59CA-198A-3BBD7FFD80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618" r="-2" b="-2"/>
          <a:stretch/>
        </p:blipFill>
        <p:spPr bwMode="auto">
          <a:xfrm>
            <a:off x="292677" y="1609103"/>
            <a:ext cx="5803323" cy="38903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7748DC-F7E3-7DE4-CF23-8D508242CF25}"/>
              </a:ext>
            </a:extLst>
          </p:cNvPr>
          <p:cNvSpPr txBox="1"/>
          <p:nvPr/>
        </p:nvSpPr>
        <p:spPr>
          <a:xfrm>
            <a:off x="6250340" y="5499460"/>
            <a:ext cx="2367423" cy="369332"/>
          </a:xfrm>
          <a:prstGeom prst="rect">
            <a:avLst/>
          </a:prstGeom>
          <a:noFill/>
        </p:spPr>
        <p:txBody>
          <a:bodyPr wrap="square" rtlCol="0">
            <a:spAutoFit/>
          </a:bodyPr>
          <a:lstStyle/>
          <a:p>
            <a:r>
              <a:rPr lang="en-US" i="1" dirty="0"/>
              <a:t>Gilchrist Blue Spring</a:t>
            </a:r>
          </a:p>
        </p:txBody>
      </p:sp>
      <p:sp>
        <p:nvSpPr>
          <p:cNvPr id="8" name="Title 1">
            <a:extLst>
              <a:ext uri="{FF2B5EF4-FFF2-40B4-BE49-F238E27FC236}">
                <a16:creationId xmlns:a16="http://schemas.microsoft.com/office/drawing/2014/main" id="{B05436D9-19B9-2A4A-B25C-DFF4345C4A55}"/>
              </a:ext>
            </a:extLst>
          </p:cNvPr>
          <p:cNvSpPr>
            <a:spLocks noGrp="1"/>
          </p:cNvSpPr>
          <p:nvPr>
            <p:ph type="title"/>
          </p:nvPr>
        </p:nvSpPr>
        <p:spPr>
          <a:xfrm>
            <a:off x="838200" y="365125"/>
            <a:ext cx="10515600" cy="1325563"/>
          </a:xfrm>
        </p:spPr>
        <p:txBody>
          <a:bodyPr/>
          <a:lstStyle/>
          <a:p>
            <a:pPr algn="ctr"/>
            <a:r>
              <a:rPr lang="en-US" dirty="0"/>
              <a:t>…and they have site-specific flow regimes…</a:t>
            </a:r>
          </a:p>
        </p:txBody>
      </p:sp>
      <p:sp>
        <p:nvSpPr>
          <p:cNvPr id="2" name="Star: 5 Points 1">
            <a:extLst>
              <a:ext uri="{FF2B5EF4-FFF2-40B4-BE49-F238E27FC236}">
                <a16:creationId xmlns:a16="http://schemas.microsoft.com/office/drawing/2014/main" id="{06F6E169-4D8A-6BFB-47DA-7DE98CDB73D8}"/>
              </a:ext>
            </a:extLst>
          </p:cNvPr>
          <p:cNvSpPr/>
          <p:nvPr/>
        </p:nvSpPr>
        <p:spPr>
          <a:xfrm>
            <a:off x="5750616" y="3625755"/>
            <a:ext cx="386686" cy="354842"/>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5 Points 2">
            <a:extLst>
              <a:ext uri="{FF2B5EF4-FFF2-40B4-BE49-F238E27FC236}">
                <a16:creationId xmlns:a16="http://schemas.microsoft.com/office/drawing/2014/main" id="{05C93B74-1866-EC64-9E38-F4C85CD96DB1}"/>
              </a:ext>
            </a:extLst>
          </p:cNvPr>
          <p:cNvSpPr/>
          <p:nvPr/>
        </p:nvSpPr>
        <p:spPr>
          <a:xfrm>
            <a:off x="8306028" y="3062811"/>
            <a:ext cx="386686" cy="354842"/>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36603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63" name="Straight Arrow Connector 1962">
            <a:extLst>
              <a:ext uri="{FF2B5EF4-FFF2-40B4-BE49-F238E27FC236}">
                <a16:creationId xmlns:a16="http://schemas.microsoft.com/office/drawing/2014/main" id="{763772EA-B27F-8B28-D576-C969DD14A991}"/>
              </a:ext>
            </a:extLst>
          </p:cNvPr>
          <p:cNvCxnSpPr>
            <a:cxnSpLocks/>
          </p:cNvCxnSpPr>
          <p:nvPr/>
        </p:nvCxnSpPr>
        <p:spPr>
          <a:xfrm>
            <a:off x="8699801" y="5549928"/>
            <a:ext cx="6631" cy="652711"/>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8" name="Group 1977">
            <a:extLst>
              <a:ext uri="{FF2B5EF4-FFF2-40B4-BE49-F238E27FC236}">
                <a16:creationId xmlns:a16="http://schemas.microsoft.com/office/drawing/2014/main" id="{D427653A-0D2F-747C-7715-36A61F4D8A13}"/>
              </a:ext>
            </a:extLst>
          </p:cNvPr>
          <p:cNvGrpSpPr>
            <a:grpSpLocks/>
          </p:cNvGrpSpPr>
          <p:nvPr/>
        </p:nvGrpSpPr>
        <p:grpSpPr>
          <a:xfrm>
            <a:off x="3707093" y="4072215"/>
            <a:ext cx="5634842" cy="2753559"/>
            <a:chOff x="3845486" y="3905090"/>
            <a:chExt cx="5634842" cy="2753559"/>
          </a:xfrm>
        </p:grpSpPr>
        <p:grpSp>
          <p:nvGrpSpPr>
            <p:cNvPr id="1972" name="Group 1971">
              <a:extLst>
                <a:ext uri="{FF2B5EF4-FFF2-40B4-BE49-F238E27FC236}">
                  <a16:creationId xmlns:a16="http://schemas.microsoft.com/office/drawing/2014/main" id="{677C55A3-B68B-E6DA-79B0-8421027F3096}"/>
                </a:ext>
              </a:extLst>
            </p:cNvPr>
            <p:cNvGrpSpPr>
              <a:grpSpLocks/>
            </p:cNvGrpSpPr>
            <p:nvPr/>
          </p:nvGrpSpPr>
          <p:grpSpPr>
            <a:xfrm>
              <a:off x="3845486" y="3905090"/>
              <a:ext cx="5634842" cy="2529902"/>
              <a:chOff x="3949089" y="4029610"/>
              <a:chExt cx="5634842" cy="2529902"/>
            </a:xfrm>
          </p:grpSpPr>
          <p:grpSp>
            <p:nvGrpSpPr>
              <p:cNvPr id="488" name="Group 487">
                <a:extLst>
                  <a:ext uri="{FF2B5EF4-FFF2-40B4-BE49-F238E27FC236}">
                    <a16:creationId xmlns:a16="http://schemas.microsoft.com/office/drawing/2014/main" id="{BB068AB2-611C-F285-8D28-A8FB5B21B6F9}"/>
                  </a:ext>
                </a:extLst>
              </p:cNvPr>
              <p:cNvGrpSpPr>
                <a:grpSpLocks/>
              </p:cNvGrpSpPr>
              <p:nvPr/>
            </p:nvGrpSpPr>
            <p:grpSpPr>
              <a:xfrm>
                <a:off x="3949089" y="4753754"/>
                <a:ext cx="5634842" cy="1805758"/>
                <a:chOff x="1860712" y="4235902"/>
                <a:chExt cx="5634842" cy="1805758"/>
              </a:xfrm>
            </p:grpSpPr>
            <p:sp>
              <p:nvSpPr>
                <p:cNvPr id="485" name="Rectangle 484">
                  <a:extLst>
                    <a:ext uri="{FF2B5EF4-FFF2-40B4-BE49-F238E27FC236}">
                      <a16:creationId xmlns:a16="http://schemas.microsoft.com/office/drawing/2014/main" id="{DFBD06A0-3F41-FEE2-8641-DE39299E2832}"/>
                    </a:ext>
                  </a:extLst>
                </p:cNvPr>
                <p:cNvSpPr>
                  <a:spLocks/>
                </p:cNvSpPr>
                <p:nvPr/>
              </p:nvSpPr>
              <p:spPr>
                <a:xfrm>
                  <a:off x="4004654" y="4335892"/>
                  <a:ext cx="45719" cy="880757"/>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69F8D916-440A-5844-5FFA-44EBC43F38CA}"/>
                    </a:ext>
                  </a:extLst>
                </p:cNvPr>
                <p:cNvSpPr>
                  <a:spLocks/>
                </p:cNvSpPr>
                <p:nvPr/>
              </p:nvSpPr>
              <p:spPr>
                <a:xfrm>
                  <a:off x="3634720" y="4335893"/>
                  <a:ext cx="45719" cy="876347"/>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6EB1F7FE-B729-5A3E-6CEF-A1ED927D07B1}"/>
                    </a:ext>
                  </a:extLst>
                </p:cNvPr>
                <p:cNvGrpSpPr>
                  <a:grpSpLocks/>
                </p:cNvGrpSpPr>
                <p:nvPr/>
              </p:nvGrpSpPr>
              <p:grpSpPr>
                <a:xfrm>
                  <a:off x="1894406" y="5087871"/>
                  <a:ext cx="5601148" cy="817949"/>
                  <a:chOff x="6146358" y="16098132"/>
                  <a:chExt cx="17114285" cy="2711617"/>
                </a:xfrm>
              </p:grpSpPr>
              <p:sp>
                <p:nvSpPr>
                  <p:cNvPr id="473" name="Rectangle 472">
                    <a:extLst>
                      <a:ext uri="{FF2B5EF4-FFF2-40B4-BE49-F238E27FC236}">
                        <a16:creationId xmlns:a16="http://schemas.microsoft.com/office/drawing/2014/main" id="{2B3F3BA8-171A-55F2-1D1B-55FEA934605A}"/>
                      </a:ext>
                    </a:extLst>
                  </p:cNvPr>
                  <p:cNvSpPr>
                    <a:spLocks/>
                  </p:cNvSpPr>
                  <p:nvPr/>
                </p:nvSpPr>
                <p:spPr>
                  <a:xfrm>
                    <a:off x="15867409" y="18140395"/>
                    <a:ext cx="7393234" cy="6542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C78C7A09-6DCA-0C1A-7A7B-EACAFDAE0311}"/>
                      </a:ext>
                    </a:extLst>
                  </p:cNvPr>
                  <p:cNvSpPr>
                    <a:spLocks/>
                  </p:cNvSpPr>
                  <p:nvPr/>
                </p:nvSpPr>
                <p:spPr>
                  <a:xfrm rot="5400000">
                    <a:off x="14573799" y="17488763"/>
                    <a:ext cx="1439833" cy="11777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F1EC20F7-6F86-EF37-BCE7-425B901898AC}"/>
                      </a:ext>
                    </a:extLst>
                  </p:cNvPr>
                  <p:cNvSpPr>
                    <a:spLocks/>
                  </p:cNvSpPr>
                  <p:nvPr/>
                </p:nvSpPr>
                <p:spPr>
                  <a:xfrm>
                    <a:off x="13216581" y="16737495"/>
                    <a:ext cx="1488464" cy="20571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6" name="Rectangle 475">
                    <a:extLst>
                      <a:ext uri="{FF2B5EF4-FFF2-40B4-BE49-F238E27FC236}">
                        <a16:creationId xmlns:a16="http://schemas.microsoft.com/office/drawing/2014/main" id="{9FFB1969-69A9-8196-A19F-561EC60FB2EE}"/>
                      </a:ext>
                    </a:extLst>
                  </p:cNvPr>
                  <p:cNvSpPr>
                    <a:spLocks/>
                  </p:cNvSpPr>
                  <p:nvPr/>
                </p:nvSpPr>
                <p:spPr>
                  <a:xfrm>
                    <a:off x="6146358" y="16098132"/>
                    <a:ext cx="7080721" cy="271161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Freeform: Shape 109">
                  <a:extLst>
                    <a:ext uri="{FF2B5EF4-FFF2-40B4-BE49-F238E27FC236}">
                      <a16:creationId xmlns:a16="http://schemas.microsoft.com/office/drawing/2014/main" id="{4CBD5A86-0874-E5CC-C1E4-3CD3A30CC32D}"/>
                    </a:ext>
                  </a:extLst>
                </p:cNvPr>
                <p:cNvSpPr>
                  <a:spLocks/>
                </p:cNvSpPr>
                <p:nvPr/>
              </p:nvSpPr>
              <p:spPr>
                <a:xfrm>
                  <a:off x="1860712" y="4903942"/>
                  <a:ext cx="3220152" cy="765699"/>
                </a:xfrm>
                <a:custGeom>
                  <a:avLst/>
                  <a:gdLst>
                    <a:gd name="connsiteX0" fmla="*/ 0 w 12540343"/>
                    <a:gd name="connsiteY0" fmla="*/ 141409 h 1742133"/>
                    <a:gd name="connsiteX1" fmla="*/ 4082143 w 12540343"/>
                    <a:gd name="connsiteY1" fmla="*/ 141409 h 1742133"/>
                    <a:gd name="connsiteX2" fmla="*/ 7086600 w 12540343"/>
                    <a:gd name="connsiteY2" fmla="*/ 1610980 h 1742133"/>
                    <a:gd name="connsiteX3" fmla="*/ 12540343 w 12540343"/>
                    <a:gd name="connsiteY3" fmla="*/ 1578323 h 1742133"/>
                    <a:gd name="connsiteX0" fmla="*/ 0 w 12676562"/>
                    <a:gd name="connsiteY0" fmla="*/ 141409 h 1999188"/>
                    <a:gd name="connsiteX1" fmla="*/ 4082143 w 12676562"/>
                    <a:gd name="connsiteY1" fmla="*/ 141409 h 1999188"/>
                    <a:gd name="connsiteX2" fmla="*/ 7086600 w 12676562"/>
                    <a:gd name="connsiteY2" fmla="*/ 1610980 h 1999188"/>
                    <a:gd name="connsiteX3" fmla="*/ 12676562 w 12676562"/>
                    <a:gd name="connsiteY3" fmla="*/ 1960269 h 1999188"/>
                    <a:gd name="connsiteX0" fmla="*/ 0 w 12676562"/>
                    <a:gd name="connsiteY0" fmla="*/ 141409 h 1960269"/>
                    <a:gd name="connsiteX1" fmla="*/ 4082143 w 12676562"/>
                    <a:gd name="connsiteY1" fmla="*/ 141409 h 1960269"/>
                    <a:gd name="connsiteX2" fmla="*/ 7086600 w 12676562"/>
                    <a:gd name="connsiteY2" fmla="*/ 1610980 h 1960269"/>
                    <a:gd name="connsiteX3" fmla="*/ 12676562 w 12676562"/>
                    <a:gd name="connsiteY3" fmla="*/ 1960269 h 1960269"/>
                    <a:gd name="connsiteX0" fmla="*/ 0 w 12676561"/>
                    <a:gd name="connsiteY0" fmla="*/ 141409 h 2082492"/>
                    <a:gd name="connsiteX1" fmla="*/ 4082143 w 12676561"/>
                    <a:gd name="connsiteY1" fmla="*/ 141409 h 2082492"/>
                    <a:gd name="connsiteX2" fmla="*/ 7086600 w 12676561"/>
                    <a:gd name="connsiteY2" fmla="*/ 1610980 h 2082492"/>
                    <a:gd name="connsiteX3" fmla="*/ 12676561 w 12676561"/>
                    <a:gd name="connsiteY3" fmla="*/ 2082492 h 2082492"/>
                    <a:gd name="connsiteX0" fmla="*/ 0 w 12676561"/>
                    <a:gd name="connsiteY0" fmla="*/ 97755 h 2038838"/>
                    <a:gd name="connsiteX1" fmla="*/ 4082143 w 12676561"/>
                    <a:gd name="connsiteY1" fmla="*/ 97755 h 2038838"/>
                    <a:gd name="connsiteX2" fmla="*/ 6676051 w 12676561"/>
                    <a:gd name="connsiteY2" fmla="*/ 925657 h 2038838"/>
                    <a:gd name="connsiteX3" fmla="*/ 12676561 w 12676561"/>
                    <a:gd name="connsiteY3" fmla="*/ 2038838 h 2038838"/>
                    <a:gd name="connsiteX0" fmla="*/ 0 w 11219773"/>
                    <a:gd name="connsiteY0" fmla="*/ 97755 h 1210014"/>
                    <a:gd name="connsiteX1" fmla="*/ 4082143 w 11219773"/>
                    <a:gd name="connsiteY1" fmla="*/ 97755 h 1210014"/>
                    <a:gd name="connsiteX2" fmla="*/ 6676051 w 11219773"/>
                    <a:gd name="connsiteY2" fmla="*/ 925657 h 1210014"/>
                    <a:gd name="connsiteX3" fmla="*/ 11219773 w 11219773"/>
                    <a:gd name="connsiteY3" fmla="*/ 1210014 h 1210014"/>
                    <a:gd name="connsiteX0" fmla="*/ 0 w 11219773"/>
                    <a:gd name="connsiteY0" fmla="*/ 92657 h 1204916"/>
                    <a:gd name="connsiteX1" fmla="*/ 4082143 w 11219773"/>
                    <a:gd name="connsiteY1" fmla="*/ 92657 h 1204916"/>
                    <a:gd name="connsiteX2" fmla="*/ 6676051 w 11219773"/>
                    <a:gd name="connsiteY2" fmla="*/ 840350 h 1204916"/>
                    <a:gd name="connsiteX3" fmla="*/ 11219773 w 11219773"/>
                    <a:gd name="connsiteY3" fmla="*/ 1204916 h 1204916"/>
                    <a:gd name="connsiteX0" fmla="*/ 0 w 6676051"/>
                    <a:gd name="connsiteY0" fmla="*/ 92657 h 840350"/>
                    <a:gd name="connsiteX1" fmla="*/ 4082143 w 6676051"/>
                    <a:gd name="connsiteY1" fmla="*/ 92657 h 840350"/>
                    <a:gd name="connsiteX2" fmla="*/ 6676051 w 6676051"/>
                    <a:gd name="connsiteY2" fmla="*/ 840350 h 840350"/>
                    <a:gd name="connsiteX0" fmla="*/ 0 w 6732978"/>
                    <a:gd name="connsiteY0" fmla="*/ 92657 h 840350"/>
                    <a:gd name="connsiteX1" fmla="*/ 4082143 w 6732978"/>
                    <a:gd name="connsiteY1" fmla="*/ 92657 h 840350"/>
                    <a:gd name="connsiteX2" fmla="*/ 6732978 w 6732978"/>
                    <a:gd name="connsiteY2" fmla="*/ 840350 h 840350"/>
                    <a:gd name="connsiteX0" fmla="*/ 0 w 6732978"/>
                    <a:gd name="connsiteY0" fmla="*/ 65800 h 890111"/>
                    <a:gd name="connsiteX1" fmla="*/ 4082143 w 6732978"/>
                    <a:gd name="connsiteY1" fmla="*/ 142418 h 890111"/>
                    <a:gd name="connsiteX2" fmla="*/ 6732978 w 6732978"/>
                    <a:gd name="connsiteY2" fmla="*/ 890111 h 890111"/>
                    <a:gd name="connsiteX0" fmla="*/ 0 w 6732978"/>
                    <a:gd name="connsiteY0" fmla="*/ 8868 h 833179"/>
                    <a:gd name="connsiteX1" fmla="*/ 4082143 w 6732978"/>
                    <a:gd name="connsiteY1" fmla="*/ 85486 h 833179"/>
                    <a:gd name="connsiteX2" fmla="*/ 6732978 w 6732978"/>
                    <a:gd name="connsiteY2" fmla="*/ 833179 h 833179"/>
                    <a:gd name="connsiteX0" fmla="*/ 319413 w 7052391"/>
                    <a:gd name="connsiteY0" fmla="*/ 4888 h 829199"/>
                    <a:gd name="connsiteX1" fmla="*/ 297614 w 7052391"/>
                    <a:gd name="connsiteY1" fmla="*/ 5914 h 829199"/>
                    <a:gd name="connsiteX2" fmla="*/ 4401556 w 7052391"/>
                    <a:gd name="connsiteY2" fmla="*/ 81506 h 829199"/>
                    <a:gd name="connsiteX3" fmla="*/ 7052391 w 7052391"/>
                    <a:gd name="connsiteY3" fmla="*/ 829199 h 829199"/>
                    <a:gd name="connsiteX0" fmla="*/ 319413 w 7052391"/>
                    <a:gd name="connsiteY0" fmla="*/ 45544 h 869855"/>
                    <a:gd name="connsiteX1" fmla="*/ 297614 w 7052391"/>
                    <a:gd name="connsiteY1" fmla="*/ 1876 h 869855"/>
                    <a:gd name="connsiteX2" fmla="*/ 4401556 w 7052391"/>
                    <a:gd name="connsiteY2" fmla="*/ 122162 h 869855"/>
                    <a:gd name="connsiteX3" fmla="*/ 7052391 w 7052391"/>
                    <a:gd name="connsiteY3" fmla="*/ 869855 h 869855"/>
                    <a:gd name="connsiteX0" fmla="*/ 348124 w 7043150"/>
                    <a:gd name="connsiteY0" fmla="*/ 388745 h 868278"/>
                    <a:gd name="connsiteX1" fmla="*/ 288373 w 7043150"/>
                    <a:gd name="connsiteY1" fmla="*/ 299 h 868278"/>
                    <a:gd name="connsiteX2" fmla="*/ 4392315 w 7043150"/>
                    <a:gd name="connsiteY2" fmla="*/ 120585 h 868278"/>
                    <a:gd name="connsiteX3" fmla="*/ 7043150 w 7043150"/>
                    <a:gd name="connsiteY3" fmla="*/ 868278 h 868278"/>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 w 6875356"/>
                    <a:gd name="connsiteY0" fmla="*/ 484218 h 867979"/>
                    <a:gd name="connsiteX1" fmla="*/ 120579 w 6875356"/>
                    <a:gd name="connsiteY1" fmla="*/ 0 h 867979"/>
                    <a:gd name="connsiteX2" fmla="*/ 4224521 w 6875356"/>
                    <a:gd name="connsiteY2" fmla="*/ 120286 h 867979"/>
                    <a:gd name="connsiteX3" fmla="*/ 6875356 w 6875356"/>
                    <a:gd name="connsiteY3" fmla="*/ 867979 h 867979"/>
                    <a:gd name="connsiteX0" fmla="*/ 138 w 6780556"/>
                    <a:gd name="connsiteY0" fmla="*/ 484218 h 867979"/>
                    <a:gd name="connsiteX1" fmla="*/ 25779 w 6780556"/>
                    <a:gd name="connsiteY1" fmla="*/ 0 h 867979"/>
                    <a:gd name="connsiteX2" fmla="*/ 4129721 w 6780556"/>
                    <a:gd name="connsiteY2" fmla="*/ 120286 h 867979"/>
                    <a:gd name="connsiteX3" fmla="*/ 6780556 w 6780556"/>
                    <a:gd name="connsiteY3" fmla="*/ 867979 h 867979"/>
                    <a:gd name="connsiteX0" fmla="*/ 50263 w 6754777"/>
                    <a:gd name="connsiteY0" fmla="*/ 413986 h 867979"/>
                    <a:gd name="connsiteX1" fmla="*/ 0 w 6754777"/>
                    <a:gd name="connsiteY1" fmla="*/ 0 h 867979"/>
                    <a:gd name="connsiteX2" fmla="*/ 4103942 w 6754777"/>
                    <a:gd name="connsiteY2" fmla="*/ 120286 h 867979"/>
                    <a:gd name="connsiteX3" fmla="*/ 6754777 w 6754777"/>
                    <a:gd name="connsiteY3" fmla="*/ 867979 h 867979"/>
                    <a:gd name="connsiteX0" fmla="*/ 328952 w 7033466"/>
                    <a:gd name="connsiteY0" fmla="*/ 413986 h 867979"/>
                    <a:gd name="connsiteX1" fmla="*/ 364080 w 7033466"/>
                    <a:gd name="connsiteY1" fmla="*/ 434164 h 867979"/>
                    <a:gd name="connsiteX2" fmla="*/ 278689 w 7033466"/>
                    <a:gd name="connsiteY2" fmla="*/ 0 h 867979"/>
                    <a:gd name="connsiteX3" fmla="*/ 4382631 w 7033466"/>
                    <a:gd name="connsiteY3" fmla="*/ 120286 h 867979"/>
                    <a:gd name="connsiteX4" fmla="*/ 7033466 w 7033466"/>
                    <a:gd name="connsiteY4" fmla="*/ 867979 h 867979"/>
                    <a:gd name="connsiteX0" fmla="*/ 265381 w 6969895"/>
                    <a:gd name="connsiteY0" fmla="*/ 413986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25921 w 6969895"/>
                    <a:gd name="connsiteY0" fmla="*/ 771534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89491 w 7033465"/>
                    <a:gd name="connsiteY0" fmla="*/ 771534 h 867979"/>
                    <a:gd name="connsiteX1" fmla="*/ 364080 w 7033465"/>
                    <a:gd name="connsiteY1" fmla="*/ 434164 h 867979"/>
                    <a:gd name="connsiteX2" fmla="*/ 278688 w 7033465"/>
                    <a:gd name="connsiteY2" fmla="*/ 0 h 867979"/>
                    <a:gd name="connsiteX3" fmla="*/ 4382630 w 7033465"/>
                    <a:gd name="connsiteY3" fmla="*/ 120286 h 867979"/>
                    <a:gd name="connsiteX4" fmla="*/ 7033465 w 7033465"/>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714571 w 7047110"/>
                    <a:gd name="connsiteY0" fmla="*/ 50337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448910 w 7047110"/>
                    <a:gd name="connsiteY0" fmla="*/ 465065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156577 w 6754777"/>
                    <a:gd name="connsiteY0" fmla="*/ 465065 h 867979"/>
                    <a:gd name="connsiteX1" fmla="*/ 85392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348377 w 6946577"/>
                    <a:gd name="connsiteY0" fmla="*/ 465065 h 867979"/>
                    <a:gd name="connsiteX1" fmla="*/ 11530 w 6946577"/>
                    <a:gd name="connsiteY1" fmla="*/ 427779 h 867979"/>
                    <a:gd name="connsiteX2" fmla="*/ 191800 w 6946577"/>
                    <a:gd name="connsiteY2" fmla="*/ 0 h 867979"/>
                    <a:gd name="connsiteX3" fmla="*/ 4295742 w 6946577"/>
                    <a:gd name="connsiteY3" fmla="*/ 120286 h 867979"/>
                    <a:gd name="connsiteX4" fmla="*/ 6946577 w 69465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2182216 w 6754777"/>
                    <a:gd name="connsiteY1" fmla="*/ 485242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2156577 w 6754777"/>
                    <a:gd name="connsiteY0" fmla="*/ 465065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3757208 w 6754777"/>
                    <a:gd name="connsiteY1" fmla="*/ 581013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3731569 w 6754777"/>
                    <a:gd name="connsiteY0" fmla="*/ 599145 h 867979"/>
                    <a:gd name="connsiteX1" fmla="*/ 3719257 w 6754777"/>
                    <a:gd name="connsiteY1" fmla="*/ 485242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63488 w 6754777"/>
                    <a:gd name="connsiteY0" fmla="*/ 892844 h 892844"/>
                    <a:gd name="connsiteX1" fmla="*/ 3719257 w 6754777"/>
                    <a:gd name="connsiteY1" fmla="*/ 485242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63488 w 6754777"/>
                    <a:gd name="connsiteY0" fmla="*/ 892844 h 892844"/>
                    <a:gd name="connsiteX1" fmla="*/ 3719257 w 6754777"/>
                    <a:gd name="connsiteY1" fmla="*/ 536320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25537 w 6754777"/>
                    <a:gd name="connsiteY0" fmla="*/ 867305 h 867979"/>
                    <a:gd name="connsiteX1" fmla="*/ 3719257 w 6754777"/>
                    <a:gd name="connsiteY1" fmla="*/ 536320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25537 w 6754777"/>
                    <a:gd name="connsiteY0" fmla="*/ 867305 h 897689"/>
                    <a:gd name="connsiteX1" fmla="*/ 5303736 w 6754777"/>
                    <a:gd name="connsiteY1" fmla="*/ 874713 h 897689"/>
                    <a:gd name="connsiteX2" fmla="*/ 3719257 w 6754777"/>
                    <a:gd name="connsiteY2" fmla="*/ 536320 h 897689"/>
                    <a:gd name="connsiteX3" fmla="*/ 2239144 w 6754777"/>
                    <a:gd name="connsiteY3" fmla="*/ 472473 h 897689"/>
                    <a:gd name="connsiteX4" fmla="*/ 47439 w 6754777"/>
                    <a:gd name="connsiteY4" fmla="*/ 434164 h 897689"/>
                    <a:gd name="connsiteX5" fmla="*/ 0 w 6754777"/>
                    <a:gd name="connsiteY5" fmla="*/ 0 h 897689"/>
                    <a:gd name="connsiteX6" fmla="*/ 4103942 w 6754777"/>
                    <a:gd name="connsiteY6" fmla="*/ 120286 h 897689"/>
                    <a:gd name="connsiteX7" fmla="*/ 6754777 w 6754777"/>
                    <a:gd name="connsiteY7" fmla="*/ 867979 h 897689"/>
                    <a:gd name="connsiteX0" fmla="*/ 5325537 w 6754777"/>
                    <a:gd name="connsiteY0" fmla="*/ 867305 h 1174234"/>
                    <a:gd name="connsiteX1" fmla="*/ 5389127 w 6754777"/>
                    <a:gd name="connsiteY1" fmla="*/ 1168413 h 1174234"/>
                    <a:gd name="connsiteX2" fmla="*/ 3719257 w 6754777"/>
                    <a:gd name="connsiteY2" fmla="*/ 536320 h 1174234"/>
                    <a:gd name="connsiteX3" fmla="*/ 2239144 w 6754777"/>
                    <a:gd name="connsiteY3" fmla="*/ 472473 h 1174234"/>
                    <a:gd name="connsiteX4" fmla="*/ 47439 w 6754777"/>
                    <a:gd name="connsiteY4" fmla="*/ 434164 h 1174234"/>
                    <a:gd name="connsiteX5" fmla="*/ 0 w 6754777"/>
                    <a:gd name="connsiteY5" fmla="*/ 0 h 1174234"/>
                    <a:gd name="connsiteX6" fmla="*/ 4103942 w 6754777"/>
                    <a:gd name="connsiteY6" fmla="*/ 120286 h 1174234"/>
                    <a:gd name="connsiteX7" fmla="*/ 6754777 w 6754777"/>
                    <a:gd name="connsiteY7" fmla="*/ 867979 h 1174234"/>
                    <a:gd name="connsiteX0" fmla="*/ 6672819 w 6754777"/>
                    <a:gd name="connsiteY0" fmla="*/ 1237622 h 1237690"/>
                    <a:gd name="connsiteX1" fmla="*/ 5389127 w 6754777"/>
                    <a:gd name="connsiteY1" fmla="*/ 1168413 h 1237690"/>
                    <a:gd name="connsiteX2" fmla="*/ 3719257 w 6754777"/>
                    <a:gd name="connsiteY2" fmla="*/ 536320 h 1237690"/>
                    <a:gd name="connsiteX3" fmla="*/ 2239144 w 6754777"/>
                    <a:gd name="connsiteY3" fmla="*/ 472473 h 1237690"/>
                    <a:gd name="connsiteX4" fmla="*/ 47439 w 6754777"/>
                    <a:gd name="connsiteY4" fmla="*/ 434164 h 1237690"/>
                    <a:gd name="connsiteX5" fmla="*/ 0 w 6754777"/>
                    <a:gd name="connsiteY5" fmla="*/ 0 h 1237690"/>
                    <a:gd name="connsiteX6" fmla="*/ 4103942 w 6754777"/>
                    <a:gd name="connsiteY6" fmla="*/ 120286 h 1237690"/>
                    <a:gd name="connsiteX7" fmla="*/ 6754777 w 6754777"/>
                    <a:gd name="connsiteY7" fmla="*/ 867979 h 1237690"/>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6754777 w 6754777"/>
                    <a:gd name="connsiteY7"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768644 w 6754777"/>
                    <a:gd name="connsiteY7" fmla="*/ 453318 h 1237624"/>
                    <a:gd name="connsiteX8" fmla="*/ 6754777 w 6754777"/>
                    <a:gd name="connsiteY8" fmla="*/ 867979 h 1237624"/>
                    <a:gd name="connsiteX9" fmla="*/ 6672819 w 6754777"/>
                    <a:gd name="connsiteY9" fmla="*/ 1237622 h 1237624"/>
                    <a:gd name="connsiteX0" fmla="*/ 6672819 w 6792729"/>
                    <a:gd name="connsiteY0" fmla="*/ 1237622 h 1237624"/>
                    <a:gd name="connsiteX1" fmla="*/ 5199369 w 6792729"/>
                    <a:gd name="connsiteY1" fmla="*/ 740634 h 1237624"/>
                    <a:gd name="connsiteX2" fmla="*/ 3861576 w 6792729"/>
                    <a:gd name="connsiteY2" fmla="*/ 472472 h 1237624"/>
                    <a:gd name="connsiteX3" fmla="*/ 2163241 w 6792729"/>
                    <a:gd name="connsiteY3" fmla="*/ 434164 h 1237624"/>
                    <a:gd name="connsiteX4" fmla="*/ 47439 w 6792729"/>
                    <a:gd name="connsiteY4" fmla="*/ 434164 h 1237624"/>
                    <a:gd name="connsiteX5" fmla="*/ 0 w 6792729"/>
                    <a:gd name="connsiteY5" fmla="*/ 0 h 1237624"/>
                    <a:gd name="connsiteX6" fmla="*/ 4103942 w 6792729"/>
                    <a:gd name="connsiteY6" fmla="*/ 120286 h 1237624"/>
                    <a:gd name="connsiteX7" fmla="*/ 5768644 w 6792729"/>
                    <a:gd name="connsiteY7" fmla="*/ 453318 h 1237624"/>
                    <a:gd name="connsiteX8" fmla="*/ 6792729 w 6792729"/>
                    <a:gd name="connsiteY8" fmla="*/ 842440 h 1237624"/>
                    <a:gd name="connsiteX9" fmla="*/ 6672819 w 6792729"/>
                    <a:gd name="connsiteY9" fmla="*/ 1237622 h 1237624"/>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434164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550422 w 6792729"/>
                    <a:gd name="connsiteY7" fmla="*/ 536320 h 1173778"/>
                    <a:gd name="connsiteX8" fmla="*/ 6792729 w 6792729"/>
                    <a:gd name="connsiteY8" fmla="*/ 842440 h 1173778"/>
                    <a:gd name="connsiteX9" fmla="*/ 6644355 w 6792729"/>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0422 w 6773754"/>
                    <a:gd name="connsiteY7" fmla="*/ 536320 h 1173778"/>
                    <a:gd name="connsiteX8" fmla="*/ 6773754 w 6773754"/>
                    <a:gd name="connsiteY8" fmla="*/ 906288 h 1173778"/>
                    <a:gd name="connsiteX9" fmla="*/ 6644355 w 6773754"/>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9910 w 6773754"/>
                    <a:gd name="connsiteY7" fmla="*/ 415010 h 1173778"/>
                    <a:gd name="connsiteX8" fmla="*/ 6773754 w 6773754"/>
                    <a:gd name="connsiteY8" fmla="*/ 906288 h 1173778"/>
                    <a:gd name="connsiteX9" fmla="*/ 6644355 w 6773754"/>
                    <a:gd name="connsiteY9" fmla="*/ 1173775 h 1173778"/>
                    <a:gd name="connsiteX0" fmla="*/ 6644355 w 6773754"/>
                    <a:gd name="connsiteY0" fmla="*/ 1173775 h 1173777"/>
                    <a:gd name="connsiteX1" fmla="*/ 5019099 w 6773754"/>
                    <a:gd name="connsiteY1" fmla="*/ 568245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395855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75904 w 6773754"/>
                    <a:gd name="connsiteY4" fmla="*/ 300084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81519 w 6877333"/>
                    <a:gd name="connsiteY0" fmla="*/ 1173775 h 1173777"/>
                    <a:gd name="connsiteX1" fmla="*/ 5084727 w 6877333"/>
                    <a:gd name="connsiteY1" fmla="*/ 651247 h 1173777"/>
                    <a:gd name="connsiteX2" fmla="*/ 4012596 w 6877333"/>
                    <a:gd name="connsiteY2" fmla="*/ 446933 h 1173777"/>
                    <a:gd name="connsiteX3" fmla="*/ 2200405 w 6877333"/>
                    <a:gd name="connsiteY3" fmla="*/ 370316 h 1173777"/>
                    <a:gd name="connsiteX4" fmla="*/ 113068 w 6877333"/>
                    <a:gd name="connsiteY4" fmla="*/ 300084 h 1173777"/>
                    <a:gd name="connsiteX5" fmla="*/ 37164 w 6877333"/>
                    <a:gd name="connsiteY5" fmla="*/ 0 h 1173777"/>
                    <a:gd name="connsiteX6" fmla="*/ 3695175 w 6877333"/>
                    <a:gd name="connsiteY6" fmla="*/ 81978 h 1173777"/>
                    <a:gd name="connsiteX7" fmla="*/ 5597074 w 6877333"/>
                    <a:gd name="connsiteY7" fmla="*/ 415010 h 1173777"/>
                    <a:gd name="connsiteX8" fmla="*/ 6877333 w 6877333"/>
                    <a:gd name="connsiteY8" fmla="*/ 855210 h 1173777"/>
                    <a:gd name="connsiteX9" fmla="*/ 6681519 w 6877333"/>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87526 h 1187528"/>
                    <a:gd name="connsiteX1" fmla="*/ 5047563 w 6840169"/>
                    <a:gd name="connsiteY1" fmla="*/ 664998 h 1187528"/>
                    <a:gd name="connsiteX2" fmla="*/ 3975432 w 6840169"/>
                    <a:gd name="connsiteY2" fmla="*/ 460684 h 1187528"/>
                    <a:gd name="connsiteX3" fmla="*/ 2163241 w 6840169"/>
                    <a:gd name="connsiteY3" fmla="*/ 384067 h 1187528"/>
                    <a:gd name="connsiteX4" fmla="*/ 75904 w 6840169"/>
                    <a:gd name="connsiteY4" fmla="*/ 313835 h 1187528"/>
                    <a:gd name="connsiteX5" fmla="*/ 0 w 6840169"/>
                    <a:gd name="connsiteY5" fmla="*/ 13751 h 1187528"/>
                    <a:gd name="connsiteX6" fmla="*/ 3658011 w 6840169"/>
                    <a:gd name="connsiteY6" fmla="*/ 95729 h 1187528"/>
                    <a:gd name="connsiteX7" fmla="*/ 5559910 w 6840169"/>
                    <a:gd name="connsiteY7" fmla="*/ 428761 h 1187528"/>
                    <a:gd name="connsiteX8" fmla="*/ 6840169 w 6840169"/>
                    <a:gd name="connsiteY8" fmla="*/ 868961 h 1187528"/>
                    <a:gd name="connsiteX9" fmla="*/ 6644355 w 6840169"/>
                    <a:gd name="connsiteY9" fmla="*/ 1187526 h 1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0169" h="1187528">
                      <a:moveTo>
                        <a:pt x="6644355" y="1187526"/>
                      </a:moveTo>
                      <a:cubicBezTo>
                        <a:pt x="6640722" y="1188761"/>
                        <a:pt x="5315276" y="720162"/>
                        <a:pt x="5047563" y="664998"/>
                      </a:cubicBezTo>
                      <a:cubicBezTo>
                        <a:pt x="4779850" y="609834"/>
                        <a:pt x="4486197" y="527724"/>
                        <a:pt x="3975432" y="460684"/>
                      </a:cubicBezTo>
                      <a:cubicBezTo>
                        <a:pt x="3464667" y="393644"/>
                        <a:pt x="2781536" y="408542"/>
                        <a:pt x="2163241" y="384067"/>
                      </a:cubicBezTo>
                      <a:lnTo>
                        <a:pt x="75904" y="313835"/>
                      </a:lnTo>
                      <a:cubicBezTo>
                        <a:pt x="29575" y="-99940"/>
                        <a:pt x="32347" y="14987"/>
                        <a:pt x="0" y="13751"/>
                      </a:cubicBezTo>
                      <a:cubicBezTo>
                        <a:pt x="1219337" y="41077"/>
                        <a:pt x="2731359" y="26561"/>
                        <a:pt x="3658011" y="95729"/>
                      </a:cubicBezTo>
                      <a:cubicBezTo>
                        <a:pt x="4584663" y="164897"/>
                        <a:pt x="5127592" y="284992"/>
                        <a:pt x="5559910" y="428761"/>
                      </a:cubicBezTo>
                      <a:cubicBezTo>
                        <a:pt x="5992228" y="578915"/>
                        <a:pt x="6652094" y="822198"/>
                        <a:pt x="6840169" y="868961"/>
                      </a:cubicBezTo>
                      <a:lnTo>
                        <a:pt x="6644355" y="1187526"/>
                      </a:lnTo>
                      <a:close/>
                    </a:path>
                  </a:pathLst>
                </a:custGeom>
                <a:gradFill>
                  <a:gsLst>
                    <a:gs pos="56000">
                      <a:srgbClr val="58C4D4"/>
                    </a:gs>
                    <a:gs pos="100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63B971F3-FE2F-C4A3-1058-08612C831C80}"/>
                    </a:ext>
                  </a:extLst>
                </p:cNvPr>
                <p:cNvSpPr>
                  <a:spLocks/>
                </p:cNvSpPr>
                <p:nvPr/>
              </p:nvSpPr>
              <p:spPr>
                <a:xfrm rot="10800000">
                  <a:off x="4268216" y="5142464"/>
                  <a:ext cx="3220152" cy="765699"/>
                </a:xfrm>
                <a:custGeom>
                  <a:avLst/>
                  <a:gdLst>
                    <a:gd name="connsiteX0" fmla="*/ 0 w 12540343"/>
                    <a:gd name="connsiteY0" fmla="*/ 141409 h 1742133"/>
                    <a:gd name="connsiteX1" fmla="*/ 4082143 w 12540343"/>
                    <a:gd name="connsiteY1" fmla="*/ 141409 h 1742133"/>
                    <a:gd name="connsiteX2" fmla="*/ 7086600 w 12540343"/>
                    <a:gd name="connsiteY2" fmla="*/ 1610980 h 1742133"/>
                    <a:gd name="connsiteX3" fmla="*/ 12540343 w 12540343"/>
                    <a:gd name="connsiteY3" fmla="*/ 1578323 h 1742133"/>
                    <a:gd name="connsiteX0" fmla="*/ 0 w 12676562"/>
                    <a:gd name="connsiteY0" fmla="*/ 141409 h 1999188"/>
                    <a:gd name="connsiteX1" fmla="*/ 4082143 w 12676562"/>
                    <a:gd name="connsiteY1" fmla="*/ 141409 h 1999188"/>
                    <a:gd name="connsiteX2" fmla="*/ 7086600 w 12676562"/>
                    <a:gd name="connsiteY2" fmla="*/ 1610980 h 1999188"/>
                    <a:gd name="connsiteX3" fmla="*/ 12676562 w 12676562"/>
                    <a:gd name="connsiteY3" fmla="*/ 1960269 h 1999188"/>
                    <a:gd name="connsiteX0" fmla="*/ 0 w 12676562"/>
                    <a:gd name="connsiteY0" fmla="*/ 141409 h 1960269"/>
                    <a:gd name="connsiteX1" fmla="*/ 4082143 w 12676562"/>
                    <a:gd name="connsiteY1" fmla="*/ 141409 h 1960269"/>
                    <a:gd name="connsiteX2" fmla="*/ 7086600 w 12676562"/>
                    <a:gd name="connsiteY2" fmla="*/ 1610980 h 1960269"/>
                    <a:gd name="connsiteX3" fmla="*/ 12676562 w 12676562"/>
                    <a:gd name="connsiteY3" fmla="*/ 1960269 h 1960269"/>
                    <a:gd name="connsiteX0" fmla="*/ 0 w 12676561"/>
                    <a:gd name="connsiteY0" fmla="*/ 141409 h 2082492"/>
                    <a:gd name="connsiteX1" fmla="*/ 4082143 w 12676561"/>
                    <a:gd name="connsiteY1" fmla="*/ 141409 h 2082492"/>
                    <a:gd name="connsiteX2" fmla="*/ 7086600 w 12676561"/>
                    <a:gd name="connsiteY2" fmla="*/ 1610980 h 2082492"/>
                    <a:gd name="connsiteX3" fmla="*/ 12676561 w 12676561"/>
                    <a:gd name="connsiteY3" fmla="*/ 2082492 h 2082492"/>
                    <a:gd name="connsiteX0" fmla="*/ 0 w 12676561"/>
                    <a:gd name="connsiteY0" fmla="*/ 97755 h 2038838"/>
                    <a:gd name="connsiteX1" fmla="*/ 4082143 w 12676561"/>
                    <a:gd name="connsiteY1" fmla="*/ 97755 h 2038838"/>
                    <a:gd name="connsiteX2" fmla="*/ 6676051 w 12676561"/>
                    <a:gd name="connsiteY2" fmla="*/ 925657 h 2038838"/>
                    <a:gd name="connsiteX3" fmla="*/ 12676561 w 12676561"/>
                    <a:gd name="connsiteY3" fmla="*/ 2038838 h 2038838"/>
                    <a:gd name="connsiteX0" fmla="*/ 0 w 11219773"/>
                    <a:gd name="connsiteY0" fmla="*/ 97755 h 1210014"/>
                    <a:gd name="connsiteX1" fmla="*/ 4082143 w 11219773"/>
                    <a:gd name="connsiteY1" fmla="*/ 97755 h 1210014"/>
                    <a:gd name="connsiteX2" fmla="*/ 6676051 w 11219773"/>
                    <a:gd name="connsiteY2" fmla="*/ 925657 h 1210014"/>
                    <a:gd name="connsiteX3" fmla="*/ 11219773 w 11219773"/>
                    <a:gd name="connsiteY3" fmla="*/ 1210014 h 1210014"/>
                    <a:gd name="connsiteX0" fmla="*/ 0 w 11219773"/>
                    <a:gd name="connsiteY0" fmla="*/ 92657 h 1204916"/>
                    <a:gd name="connsiteX1" fmla="*/ 4082143 w 11219773"/>
                    <a:gd name="connsiteY1" fmla="*/ 92657 h 1204916"/>
                    <a:gd name="connsiteX2" fmla="*/ 6676051 w 11219773"/>
                    <a:gd name="connsiteY2" fmla="*/ 840350 h 1204916"/>
                    <a:gd name="connsiteX3" fmla="*/ 11219773 w 11219773"/>
                    <a:gd name="connsiteY3" fmla="*/ 1204916 h 1204916"/>
                    <a:gd name="connsiteX0" fmla="*/ 0 w 6676051"/>
                    <a:gd name="connsiteY0" fmla="*/ 92657 h 840350"/>
                    <a:gd name="connsiteX1" fmla="*/ 4082143 w 6676051"/>
                    <a:gd name="connsiteY1" fmla="*/ 92657 h 840350"/>
                    <a:gd name="connsiteX2" fmla="*/ 6676051 w 6676051"/>
                    <a:gd name="connsiteY2" fmla="*/ 840350 h 840350"/>
                    <a:gd name="connsiteX0" fmla="*/ 0 w 6732978"/>
                    <a:gd name="connsiteY0" fmla="*/ 92657 h 840350"/>
                    <a:gd name="connsiteX1" fmla="*/ 4082143 w 6732978"/>
                    <a:gd name="connsiteY1" fmla="*/ 92657 h 840350"/>
                    <a:gd name="connsiteX2" fmla="*/ 6732978 w 6732978"/>
                    <a:gd name="connsiteY2" fmla="*/ 840350 h 840350"/>
                    <a:gd name="connsiteX0" fmla="*/ 0 w 6732978"/>
                    <a:gd name="connsiteY0" fmla="*/ 65800 h 890111"/>
                    <a:gd name="connsiteX1" fmla="*/ 4082143 w 6732978"/>
                    <a:gd name="connsiteY1" fmla="*/ 142418 h 890111"/>
                    <a:gd name="connsiteX2" fmla="*/ 6732978 w 6732978"/>
                    <a:gd name="connsiteY2" fmla="*/ 890111 h 890111"/>
                    <a:gd name="connsiteX0" fmla="*/ 0 w 6732978"/>
                    <a:gd name="connsiteY0" fmla="*/ 8868 h 833179"/>
                    <a:gd name="connsiteX1" fmla="*/ 4082143 w 6732978"/>
                    <a:gd name="connsiteY1" fmla="*/ 85486 h 833179"/>
                    <a:gd name="connsiteX2" fmla="*/ 6732978 w 6732978"/>
                    <a:gd name="connsiteY2" fmla="*/ 833179 h 833179"/>
                    <a:gd name="connsiteX0" fmla="*/ 319413 w 7052391"/>
                    <a:gd name="connsiteY0" fmla="*/ 4888 h 829199"/>
                    <a:gd name="connsiteX1" fmla="*/ 297614 w 7052391"/>
                    <a:gd name="connsiteY1" fmla="*/ 5914 h 829199"/>
                    <a:gd name="connsiteX2" fmla="*/ 4401556 w 7052391"/>
                    <a:gd name="connsiteY2" fmla="*/ 81506 h 829199"/>
                    <a:gd name="connsiteX3" fmla="*/ 7052391 w 7052391"/>
                    <a:gd name="connsiteY3" fmla="*/ 829199 h 829199"/>
                    <a:gd name="connsiteX0" fmla="*/ 319413 w 7052391"/>
                    <a:gd name="connsiteY0" fmla="*/ 45544 h 869855"/>
                    <a:gd name="connsiteX1" fmla="*/ 297614 w 7052391"/>
                    <a:gd name="connsiteY1" fmla="*/ 1876 h 869855"/>
                    <a:gd name="connsiteX2" fmla="*/ 4401556 w 7052391"/>
                    <a:gd name="connsiteY2" fmla="*/ 122162 h 869855"/>
                    <a:gd name="connsiteX3" fmla="*/ 7052391 w 7052391"/>
                    <a:gd name="connsiteY3" fmla="*/ 869855 h 869855"/>
                    <a:gd name="connsiteX0" fmla="*/ 348124 w 7043150"/>
                    <a:gd name="connsiteY0" fmla="*/ 388745 h 868278"/>
                    <a:gd name="connsiteX1" fmla="*/ 288373 w 7043150"/>
                    <a:gd name="connsiteY1" fmla="*/ 299 h 868278"/>
                    <a:gd name="connsiteX2" fmla="*/ 4392315 w 7043150"/>
                    <a:gd name="connsiteY2" fmla="*/ 120585 h 868278"/>
                    <a:gd name="connsiteX3" fmla="*/ 7043150 w 7043150"/>
                    <a:gd name="connsiteY3" fmla="*/ 868278 h 868278"/>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 w 6875356"/>
                    <a:gd name="connsiteY0" fmla="*/ 484218 h 867979"/>
                    <a:gd name="connsiteX1" fmla="*/ 120579 w 6875356"/>
                    <a:gd name="connsiteY1" fmla="*/ 0 h 867979"/>
                    <a:gd name="connsiteX2" fmla="*/ 4224521 w 6875356"/>
                    <a:gd name="connsiteY2" fmla="*/ 120286 h 867979"/>
                    <a:gd name="connsiteX3" fmla="*/ 6875356 w 6875356"/>
                    <a:gd name="connsiteY3" fmla="*/ 867979 h 867979"/>
                    <a:gd name="connsiteX0" fmla="*/ 138 w 6780556"/>
                    <a:gd name="connsiteY0" fmla="*/ 484218 h 867979"/>
                    <a:gd name="connsiteX1" fmla="*/ 25779 w 6780556"/>
                    <a:gd name="connsiteY1" fmla="*/ 0 h 867979"/>
                    <a:gd name="connsiteX2" fmla="*/ 4129721 w 6780556"/>
                    <a:gd name="connsiteY2" fmla="*/ 120286 h 867979"/>
                    <a:gd name="connsiteX3" fmla="*/ 6780556 w 6780556"/>
                    <a:gd name="connsiteY3" fmla="*/ 867979 h 867979"/>
                    <a:gd name="connsiteX0" fmla="*/ 50263 w 6754777"/>
                    <a:gd name="connsiteY0" fmla="*/ 413986 h 867979"/>
                    <a:gd name="connsiteX1" fmla="*/ 0 w 6754777"/>
                    <a:gd name="connsiteY1" fmla="*/ 0 h 867979"/>
                    <a:gd name="connsiteX2" fmla="*/ 4103942 w 6754777"/>
                    <a:gd name="connsiteY2" fmla="*/ 120286 h 867979"/>
                    <a:gd name="connsiteX3" fmla="*/ 6754777 w 6754777"/>
                    <a:gd name="connsiteY3" fmla="*/ 867979 h 867979"/>
                    <a:gd name="connsiteX0" fmla="*/ 328952 w 7033466"/>
                    <a:gd name="connsiteY0" fmla="*/ 413986 h 867979"/>
                    <a:gd name="connsiteX1" fmla="*/ 364080 w 7033466"/>
                    <a:gd name="connsiteY1" fmla="*/ 434164 h 867979"/>
                    <a:gd name="connsiteX2" fmla="*/ 278689 w 7033466"/>
                    <a:gd name="connsiteY2" fmla="*/ 0 h 867979"/>
                    <a:gd name="connsiteX3" fmla="*/ 4382631 w 7033466"/>
                    <a:gd name="connsiteY3" fmla="*/ 120286 h 867979"/>
                    <a:gd name="connsiteX4" fmla="*/ 7033466 w 7033466"/>
                    <a:gd name="connsiteY4" fmla="*/ 867979 h 867979"/>
                    <a:gd name="connsiteX0" fmla="*/ 265381 w 6969895"/>
                    <a:gd name="connsiteY0" fmla="*/ 413986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25921 w 6969895"/>
                    <a:gd name="connsiteY0" fmla="*/ 771534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89491 w 7033465"/>
                    <a:gd name="connsiteY0" fmla="*/ 771534 h 867979"/>
                    <a:gd name="connsiteX1" fmla="*/ 364080 w 7033465"/>
                    <a:gd name="connsiteY1" fmla="*/ 434164 h 867979"/>
                    <a:gd name="connsiteX2" fmla="*/ 278688 w 7033465"/>
                    <a:gd name="connsiteY2" fmla="*/ 0 h 867979"/>
                    <a:gd name="connsiteX3" fmla="*/ 4382630 w 7033465"/>
                    <a:gd name="connsiteY3" fmla="*/ 120286 h 867979"/>
                    <a:gd name="connsiteX4" fmla="*/ 7033465 w 7033465"/>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714571 w 7047110"/>
                    <a:gd name="connsiteY0" fmla="*/ 50337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448910 w 7047110"/>
                    <a:gd name="connsiteY0" fmla="*/ 465065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156577 w 6754777"/>
                    <a:gd name="connsiteY0" fmla="*/ 465065 h 867979"/>
                    <a:gd name="connsiteX1" fmla="*/ 85392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348377 w 6946577"/>
                    <a:gd name="connsiteY0" fmla="*/ 465065 h 867979"/>
                    <a:gd name="connsiteX1" fmla="*/ 11530 w 6946577"/>
                    <a:gd name="connsiteY1" fmla="*/ 427779 h 867979"/>
                    <a:gd name="connsiteX2" fmla="*/ 191800 w 6946577"/>
                    <a:gd name="connsiteY2" fmla="*/ 0 h 867979"/>
                    <a:gd name="connsiteX3" fmla="*/ 4295742 w 6946577"/>
                    <a:gd name="connsiteY3" fmla="*/ 120286 h 867979"/>
                    <a:gd name="connsiteX4" fmla="*/ 6946577 w 69465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2182216 w 6754777"/>
                    <a:gd name="connsiteY1" fmla="*/ 485242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2156577 w 6754777"/>
                    <a:gd name="connsiteY0" fmla="*/ 465065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3757208 w 6754777"/>
                    <a:gd name="connsiteY1" fmla="*/ 581013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3731569 w 6754777"/>
                    <a:gd name="connsiteY0" fmla="*/ 599145 h 867979"/>
                    <a:gd name="connsiteX1" fmla="*/ 3719257 w 6754777"/>
                    <a:gd name="connsiteY1" fmla="*/ 485242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63488 w 6754777"/>
                    <a:gd name="connsiteY0" fmla="*/ 892844 h 892844"/>
                    <a:gd name="connsiteX1" fmla="*/ 3719257 w 6754777"/>
                    <a:gd name="connsiteY1" fmla="*/ 485242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63488 w 6754777"/>
                    <a:gd name="connsiteY0" fmla="*/ 892844 h 892844"/>
                    <a:gd name="connsiteX1" fmla="*/ 3719257 w 6754777"/>
                    <a:gd name="connsiteY1" fmla="*/ 536320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25537 w 6754777"/>
                    <a:gd name="connsiteY0" fmla="*/ 867305 h 867979"/>
                    <a:gd name="connsiteX1" fmla="*/ 3719257 w 6754777"/>
                    <a:gd name="connsiteY1" fmla="*/ 536320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25537 w 6754777"/>
                    <a:gd name="connsiteY0" fmla="*/ 867305 h 897689"/>
                    <a:gd name="connsiteX1" fmla="*/ 5303736 w 6754777"/>
                    <a:gd name="connsiteY1" fmla="*/ 874713 h 897689"/>
                    <a:gd name="connsiteX2" fmla="*/ 3719257 w 6754777"/>
                    <a:gd name="connsiteY2" fmla="*/ 536320 h 897689"/>
                    <a:gd name="connsiteX3" fmla="*/ 2239144 w 6754777"/>
                    <a:gd name="connsiteY3" fmla="*/ 472473 h 897689"/>
                    <a:gd name="connsiteX4" fmla="*/ 47439 w 6754777"/>
                    <a:gd name="connsiteY4" fmla="*/ 434164 h 897689"/>
                    <a:gd name="connsiteX5" fmla="*/ 0 w 6754777"/>
                    <a:gd name="connsiteY5" fmla="*/ 0 h 897689"/>
                    <a:gd name="connsiteX6" fmla="*/ 4103942 w 6754777"/>
                    <a:gd name="connsiteY6" fmla="*/ 120286 h 897689"/>
                    <a:gd name="connsiteX7" fmla="*/ 6754777 w 6754777"/>
                    <a:gd name="connsiteY7" fmla="*/ 867979 h 897689"/>
                    <a:gd name="connsiteX0" fmla="*/ 5325537 w 6754777"/>
                    <a:gd name="connsiteY0" fmla="*/ 867305 h 1174234"/>
                    <a:gd name="connsiteX1" fmla="*/ 5389127 w 6754777"/>
                    <a:gd name="connsiteY1" fmla="*/ 1168413 h 1174234"/>
                    <a:gd name="connsiteX2" fmla="*/ 3719257 w 6754777"/>
                    <a:gd name="connsiteY2" fmla="*/ 536320 h 1174234"/>
                    <a:gd name="connsiteX3" fmla="*/ 2239144 w 6754777"/>
                    <a:gd name="connsiteY3" fmla="*/ 472473 h 1174234"/>
                    <a:gd name="connsiteX4" fmla="*/ 47439 w 6754777"/>
                    <a:gd name="connsiteY4" fmla="*/ 434164 h 1174234"/>
                    <a:gd name="connsiteX5" fmla="*/ 0 w 6754777"/>
                    <a:gd name="connsiteY5" fmla="*/ 0 h 1174234"/>
                    <a:gd name="connsiteX6" fmla="*/ 4103942 w 6754777"/>
                    <a:gd name="connsiteY6" fmla="*/ 120286 h 1174234"/>
                    <a:gd name="connsiteX7" fmla="*/ 6754777 w 6754777"/>
                    <a:gd name="connsiteY7" fmla="*/ 867979 h 1174234"/>
                    <a:gd name="connsiteX0" fmla="*/ 6672819 w 6754777"/>
                    <a:gd name="connsiteY0" fmla="*/ 1237622 h 1237690"/>
                    <a:gd name="connsiteX1" fmla="*/ 5389127 w 6754777"/>
                    <a:gd name="connsiteY1" fmla="*/ 1168413 h 1237690"/>
                    <a:gd name="connsiteX2" fmla="*/ 3719257 w 6754777"/>
                    <a:gd name="connsiteY2" fmla="*/ 536320 h 1237690"/>
                    <a:gd name="connsiteX3" fmla="*/ 2239144 w 6754777"/>
                    <a:gd name="connsiteY3" fmla="*/ 472473 h 1237690"/>
                    <a:gd name="connsiteX4" fmla="*/ 47439 w 6754777"/>
                    <a:gd name="connsiteY4" fmla="*/ 434164 h 1237690"/>
                    <a:gd name="connsiteX5" fmla="*/ 0 w 6754777"/>
                    <a:gd name="connsiteY5" fmla="*/ 0 h 1237690"/>
                    <a:gd name="connsiteX6" fmla="*/ 4103942 w 6754777"/>
                    <a:gd name="connsiteY6" fmla="*/ 120286 h 1237690"/>
                    <a:gd name="connsiteX7" fmla="*/ 6754777 w 6754777"/>
                    <a:gd name="connsiteY7" fmla="*/ 867979 h 1237690"/>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6754777 w 6754777"/>
                    <a:gd name="connsiteY7"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768644 w 6754777"/>
                    <a:gd name="connsiteY7" fmla="*/ 453318 h 1237624"/>
                    <a:gd name="connsiteX8" fmla="*/ 6754777 w 6754777"/>
                    <a:gd name="connsiteY8" fmla="*/ 867979 h 1237624"/>
                    <a:gd name="connsiteX9" fmla="*/ 6672819 w 6754777"/>
                    <a:gd name="connsiteY9" fmla="*/ 1237622 h 1237624"/>
                    <a:gd name="connsiteX0" fmla="*/ 6672819 w 6792729"/>
                    <a:gd name="connsiteY0" fmla="*/ 1237622 h 1237624"/>
                    <a:gd name="connsiteX1" fmla="*/ 5199369 w 6792729"/>
                    <a:gd name="connsiteY1" fmla="*/ 740634 h 1237624"/>
                    <a:gd name="connsiteX2" fmla="*/ 3861576 w 6792729"/>
                    <a:gd name="connsiteY2" fmla="*/ 472472 h 1237624"/>
                    <a:gd name="connsiteX3" fmla="*/ 2163241 w 6792729"/>
                    <a:gd name="connsiteY3" fmla="*/ 434164 h 1237624"/>
                    <a:gd name="connsiteX4" fmla="*/ 47439 w 6792729"/>
                    <a:gd name="connsiteY4" fmla="*/ 434164 h 1237624"/>
                    <a:gd name="connsiteX5" fmla="*/ 0 w 6792729"/>
                    <a:gd name="connsiteY5" fmla="*/ 0 h 1237624"/>
                    <a:gd name="connsiteX6" fmla="*/ 4103942 w 6792729"/>
                    <a:gd name="connsiteY6" fmla="*/ 120286 h 1237624"/>
                    <a:gd name="connsiteX7" fmla="*/ 5768644 w 6792729"/>
                    <a:gd name="connsiteY7" fmla="*/ 453318 h 1237624"/>
                    <a:gd name="connsiteX8" fmla="*/ 6792729 w 6792729"/>
                    <a:gd name="connsiteY8" fmla="*/ 842440 h 1237624"/>
                    <a:gd name="connsiteX9" fmla="*/ 6672819 w 6792729"/>
                    <a:gd name="connsiteY9" fmla="*/ 1237622 h 1237624"/>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434164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550422 w 6792729"/>
                    <a:gd name="connsiteY7" fmla="*/ 536320 h 1173778"/>
                    <a:gd name="connsiteX8" fmla="*/ 6792729 w 6792729"/>
                    <a:gd name="connsiteY8" fmla="*/ 842440 h 1173778"/>
                    <a:gd name="connsiteX9" fmla="*/ 6644355 w 6792729"/>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0422 w 6773754"/>
                    <a:gd name="connsiteY7" fmla="*/ 536320 h 1173778"/>
                    <a:gd name="connsiteX8" fmla="*/ 6773754 w 6773754"/>
                    <a:gd name="connsiteY8" fmla="*/ 906288 h 1173778"/>
                    <a:gd name="connsiteX9" fmla="*/ 6644355 w 6773754"/>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9910 w 6773754"/>
                    <a:gd name="connsiteY7" fmla="*/ 415010 h 1173778"/>
                    <a:gd name="connsiteX8" fmla="*/ 6773754 w 6773754"/>
                    <a:gd name="connsiteY8" fmla="*/ 906288 h 1173778"/>
                    <a:gd name="connsiteX9" fmla="*/ 6644355 w 6773754"/>
                    <a:gd name="connsiteY9" fmla="*/ 1173775 h 1173778"/>
                    <a:gd name="connsiteX0" fmla="*/ 6644355 w 6773754"/>
                    <a:gd name="connsiteY0" fmla="*/ 1173775 h 1173777"/>
                    <a:gd name="connsiteX1" fmla="*/ 5019099 w 6773754"/>
                    <a:gd name="connsiteY1" fmla="*/ 568245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395855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75904 w 6773754"/>
                    <a:gd name="connsiteY4" fmla="*/ 300084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81519 w 6877333"/>
                    <a:gd name="connsiteY0" fmla="*/ 1173775 h 1173777"/>
                    <a:gd name="connsiteX1" fmla="*/ 5084727 w 6877333"/>
                    <a:gd name="connsiteY1" fmla="*/ 651247 h 1173777"/>
                    <a:gd name="connsiteX2" fmla="*/ 4012596 w 6877333"/>
                    <a:gd name="connsiteY2" fmla="*/ 446933 h 1173777"/>
                    <a:gd name="connsiteX3" fmla="*/ 2200405 w 6877333"/>
                    <a:gd name="connsiteY3" fmla="*/ 370316 h 1173777"/>
                    <a:gd name="connsiteX4" fmla="*/ 113068 w 6877333"/>
                    <a:gd name="connsiteY4" fmla="*/ 300084 h 1173777"/>
                    <a:gd name="connsiteX5" fmla="*/ 37164 w 6877333"/>
                    <a:gd name="connsiteY5" fmla="*/ 0 h 1173777"/>
                    <a:gd name="connsiteX6" fmla="*/ 3695175 w 6877333"/>
                    <a:gd name="connsiteY6" fmla="*/ 81978 h 1173777"/>
                    <a:gd name="connsiteX7" fmla="*/ 5597074 w 6877333"/>
                    <a:gd name="connsiteY7" fmla="*/ 415010 h 1173777"/>
                    <a:gd name="connsiteX8" fmla="*/ 6877333 w 6877333"/>
                    <a:gd name="connsiteY8" fmla="*/ 855210 h 1173777"/>
                    <a:gd name="connsiteX9" fmla="*/ 6681519 w 6877333"/>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87526 h 1187528"/>
                    <a:gd name="connsiteX1" fmla="*/ 5047563 w 6840169"/>
                    <a:gd name="connsiteY1" fmla="*/ 664998 h 1187528"/>
                    <a:gd name="connsiteX2" fmla="*/ 3975432 w 6840169"/>
                    <a:gd name="connsiteY2" fmla="*/ 460684 h 1187528"/>
                    <a:gd name="connsiteX3" fmla="*/ 2163241 w 6840169"/>
                    <a:gd name="connsiteY3" fmla="*/ 384067 h 1187528"/>
                    <a:gd name="connsiteX4" fmla="*/ 75904 w 6840169"/>
                    <a:gd name="connsiteY4" fmla="*/ 313835 h 1187528"/>
                    <a:gd name="connsiteX5" fmla="*/ 0 w 6840169"/>
                    <a:gd name="connsiteY5" fmla="*/ 13751 h 1187528"/>
                    <a:gd name="connsiteX6" fmla="*/ 3658011 w 6840169"/>
                    <a:gd name="connsiteY6" fmla="*/ 95729 h 1187528"/>
                    <a:gd name="connsiteX7" fmla="*/ 5559910 w 6840169"/>
                    <a:gd name="connsiteY7" fmla="*/ 428761 h 1187528"/>
                    <a:gd name="connsiteX8" fmla="*/ 6840169 w 6840169"/>
                    <a:gd name="connsiteY8" fmla="*/ 868961 h 1187528"/>
                    <a:gd name="connsiteX9" fmla="*/ 6644355 w 6840169"/>
                    <a:gd name="connsiteY9" fmla="*/ 1187526 h 1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0169" h="1187528">
                      <a:moveTo>
                        <a:pt x="6644355" y="1187526"/>
                      </a:moveTo>
                      <a:cubicBezTo>
                        <a:pt x="6640722" y="1188761"/>
                        <a:pt x="5315276" y="720162"/>
                        <a:pt x="5047563" y="664998"/>
                      </a:cubicBezTo>
                      <a:cubicBezTo>
                        <a:pt x="4779850" y="609834"/>
                        <a:pt x="4486197" y="527724"/>
                        <a:pt x="3975432" y="460684"/>
                      </a:cubicBezTo>
                      <a:cubicBezTo>
                        <a:pt x="3464667" y="393644"/>
                        <a:pt x="2781536" y="408542"/>
                        <a:pt x="2163241" y="384067"/>
                      </a:cubicBezTo>
                      <a:lnTo>
                        <a:pt x="75904" y="313835"/>
                      </a:lnTo>
                      <a:cubicBezTo>
                        <a:pt x="29575" y="-99940"/>
                        <a:pt x="32347" y="14987"/>
                        <a:pt x="0" y="13751"/>
                      </a:cubicBezTo>
                      <a:cubicBezTo>
                        <a:pt x="1219337" y="41077"/>
                        <a:pt x="2731359" y="26561"/>
                        <a:pt x="3658011" y="95729"/>
                      </a:cubicBezTo>
                      <a:cubicBezTo>
                        <a:pt x="4584663" y="164897"/>
                        <a:pt x="5127592" y="284992"/>
                        <a:pt x="5559910" y="428761"/>
                      </a:cubicBezTo>
                      <a:cubicBezTo>
                        <a:pt x="5992228" y="578915"/>
                        <a:pt x="6652094" y="822198"/>
                        <a:pt x="6840169" y="868961"/>
                      </a:cubicBezTo>
                      <a:lnTo>
                        <a:pt x="6644355" y="1187526"/>
                      </a:lnTo>
                      <a:close/>
                    </a:path>
                  </a:pathLst>
                </a:custGeom>
                <a:gradFill>
                  <a:gsLst>
                    <a:gs pos="56000">
                      <a:srgbClr val="58C4D4"/>
                    </a:gs>
                    <a:gs pos="2752">
                      <a:schemeClr val="accent4">
                        <a:lumMod val="50000"/>
                      </a:schemeClr>
                    </a:gs>
                    <a:gs pos="25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aphic 18" descr="Seaweed with solid fill">
                  <a:extLst>
                    <a:ext uri="{FF2B5EF4-FFF2-40B4-BE49-F238E27FC236}">
                      <a16:creationId xmlns:a16="http://schemas.microsoft.com/office/drawing/2014/main" id="{F9B489D5-2FD1-359A-52A7-6E860AD8C09F}"/>
                    </a:ext>
                  </a:extLst>
                </p:cNvPr>
                <p:cNvGrpSpPr>
                  <a:grpSpLocks/>
                </p:cNvGrpSpPr>
                <p:nvPr/>
              </p:nvGrpSpPr>
              <p:grpSpPr>
                <a:xfrm>
                  <a:off x="3912246" y="5118438"/>
                  <a:ext cx="116658" cy="121209"/>
                  <a:chOff x="12311859" y="16199465"/>
                  <a:chExt cx="356449" cy="401824"/>
                </a:xfrm>
                <a:solidFill>
                  <a:schemeClr val="accent6">
                    <a:lumMod val="50000"/>
                  </a:schemeClr>
                </a:solidFill>
              </p:grpSpPr>
              <p:sp>
                <p:nvSpPr>
                  <p:cNvPr id="466" name="Freeform: Shape 465">
                    <a:extLst>
                      <a:ext uri="{FF2B5EF4-FFF2-40B4-BE49-F238E27FC236}">
                        <a16:creationId xmlns:a16="http://schemas.microsoft.com/office/drawing/2014/main" id="{1A9BD279-8721-8FB2-5695-FDDD76CD0E61}"/>
                      </a:ext>
                    </a:extLst>
                  </p:cNvPr>
                  <p:cNvSpPr>
                    <a:spLocks/>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4A0F985E-9250-3F11-B6CA-924E1B23E0E0}"/>
                      </a:ext>
                    </a:extLst>
                  </p:cNvPr>
                  <p:cNvSpPr>
                    <a:spLocks/>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9CD60CD-C0E3-54D7-4A47-309BBE3DD231}"/>
                      </a:ext>
                    </a:extLst>
                  </p:cNvPr>
                  <p:cNvSpPr>
                    <a:spLocks/>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CB94B3BE-43BC-5115-C78C-40ADF1C38FA3}"/>
                      </a:ext>
                    </a:extLst>
                  </p:cNvPr>
                  <p:cNvSpPr>
                    <a:spLocks/>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CC968D3-CB2D-CCE4-0AE0-242A93076C57}"/>
                      </a:ext>
                    </a:extLst>
                  </p:cNvPr>
                  <p:cNvSpPr>
                    <a:spLocks/>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71FFCB4-4B1E-5BCB-5FD3-F21D3B831EF6}"/>
                      </a:ext>
                    </a:extLst>
                  </p:cNvPr>
                  <p:cNvSpPr>
                    <a:spLocks/>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211290D2-F46C-EE1E-3EFB-EB0DB9088894}"/>
                      </a:ext>
                    </a:extLst>
                  </p:cNvPr>
                  <p:cNvSpPr>
                    <a:spLocks/>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13" name="Graphic 21" descr="Seaweed with solid fill">
                  <a:extLst>
                    <a:ext uri="{FF2B5EF4-FFF2-40B4-BE49-F238E27FC236}">
                      <a16:creationId xmlns:a16="http://schemas.microsoft.com/office/drawing/2014/main" id="{46DA77D3-96B5-A4DA-C5F2-12B594882871}"/>
                    </a:ext>
                  </a:extLst>
                </p:cNvPr>
                <p:cNvGrpSpPr>
                  <a:grpSpLocks/>
                </p:cNvGrpSpPr>
                <p:nvPr/>
              </p:nvGrpSpPr>
              <p:grpSpPr>
                <a:xfrm rot="906701">
                  <a:off x="3639217" y="5026158"/>
                  <a:ext cx="153466" cy="179249"/>
                  <a:chOff x="11477621" y="15893544"/>
                  <a:chExt cx="468914" cy="594237"/>
                </a:xfrm>
                <a:solidFill>
                  <a:schemeClr val="accent6">
                    <a:lumMod val="75000"/>
                  </a:schemeClr>
                </a:solidFill>
              </p:grpSpPr>
              <p:sp>
                <p:nvSpPr>
                  <p:cNvPr id="460" name="Freeform: Shape 459">
                    <a:extLst>
                      <a:ext uri="{FF2B5EF4-FFF2-40B4-BE49-F238E27FC236}">
                        <a16:creationId xmlns:a16="http://schemas.microsoft.com/office/drawing/2014/main" id="{7BCB8B9E-C112-34CE-DC6A-410CD4C27323}"/>
                      </a:ext>
                    </a:extLst>
                  </p:cNvPr>
                  <p:cNvSpPr>
                    <a:spLocks/>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080130E-5DB7-5516-D8EB-787D9FD89A05}"/>
                      </a:ext>
                    </a:extLst>
                  </p:cNvPr>
                  <p:cNvSpPr>
                    <a:spLocks/>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93BF44F6-5D4C-AF68-5231-75E0868AEDC1}"/>
                      </a:ext>
                    </a:extLst>
                  </p:cNvPr>
                  <p:cNvSpPr>
                    <a:spLocks/>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84B4C70-8411-72CF-7FB9-66B78130542E}"/>
                      </a:ext>
                    </a:extLst>
                  </p:cNvPr>
                  <p:cNvSpPr>
                    <a:spLocks/>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03DFA58-CD68-0196-AEE5-96757346DEF0}"/>
                      </a:ext>
                    </a:extLst>
                  </p:cNvPr>
                  <p:cNvSpPr>
                    <a:spLocks/>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E06A7E9D-D9A1-8F23-88F7-EF5B4418B8F4}"/>
                      </a:ext>
                    </a:extLst>
                  </p:cNvPr>
                  <p:cNvSpPr>
                    <a:spLocks/>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14" name="Graphic 27" descr="Seaweed with solid fill">
                  <a:extLst>
                    <a:ext uri="{FF2B5EF4-FFF2-40B4-BE49-F238E27FC236}">
                      <a16:creationId xmlns:a16="http://schemas.microsoft.com/office/drawing/2014/main" id="{CD163262-E697-493E-BEA8-FF651E442C5E}"/>
                    </a:ext>
                  </a:extLst>
                </p:cNvPr>
                <p:cNvGrpSpPr>
                  <a:grpSpLocks/>
                </p:cNvGrpSpPr>
                <p:nvPr/>
              </p:nvGrpSpPr>
              <p:grpSpPr>
                <a:xfrm rot="1416097">
                  <a:off x="4030097" y="5122338"/>
                  <a:ext cx="153466" cy="179249"/>
                  <a:chOff x="12671954" y="16212396"/>
                  <a:chExt cx="468914" cy="594237"/>
                </a:xfrm>
                <a:solidFill>
                  <a:schemeClr val="accent6">
                    <a:lumMod val="75000"/>
                  </a:schemeClr>
                </a:solidFill>
              </p:grpSpPr>
              <p:sp>
                <p:nvSpPr>
                  <p:cNvPr id="454" name="Freeform: Shape 453">
                    <a:extLst>
                      <a:ext uri="{FF2B5EF4-FFF2-40B4-BE49-F238E27FC236}">
                        <a16:creationId xmlns:a16="http://schemas.microsoft.com/office/drawing/2014/main" id="{53694A72-038D-F0A8-4CE2-36158B934FC9}"/>
                      </a:ext>
                    </a:extLst>
                  </p:cNvPr>
                  <p:cNvSpPr>
                    <a:spLocks/>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EE7341C-6D32-3728-BCD0-97B5931DBC59}"/>
                      </a:ext>
                    </a:extLst>
                  </p:cNvPr>
                  <p:cNvSpPr>
                    <a:spLocks/>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466103D5-8FDA-B75F-2581-F771765D9D8A}"/>
                      </a:ext>
                    </a:extLst>
                  </p:cNvPr>
                  <p:cNvSpPr>
                    <a:spLocks/>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D904554B-8656-C3D4-CFD5-DCBD7DF36704}"/>
                      </a:ext>
                    </a:extLst>
                  </p:cNvPr>
                  <p:cNvSpPr>
                    <a:spLocks/>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F61181F2-949A-EC38-1CE8-34B468BD2C39}"/>
                      </a:ext>
                    </a:extLst>
                  </p:cNvPr>
                  <p:cNvSpPr>
                    <a:spLocks/>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A536B6DC-44D4-3E25-403F-13CF3E388DDE}"/>
                      </a:ext>
                    </a:extLst>
                  </p:cNvPr>
                  <p:cNvSpPr>
                    <a:spLocks/>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15" name="Graphic 28" descr="Seaweed with solid fill">
                  <a:extLst>
                    <a:ext uri="{FF2B5EF4-FFF2-40B4-BE49-F238E27FC236}">
                      <a16:creationId xmlns:a16="http://schemas.microsoft.com/office/drawing/2014/main" id="{077B9302-B7AA-551C-0191-41B01C191D57}"/>
                    </a:ext>
                  </a:extLst>
                </p:cNvPr>
                <p:cNvGrpSpPr>
                  <a:grpSpLocks/>
                </p:cNvGrpSpPr>
                <p:nvPr/>
              </p:nvGrpSpPr>
              <p:grpSpPr>
                <a:xfrm rot="417672">
                  <a:off x="3458050" y="5003002"/>
                  <a:ext cx="153466" cy="179249"/>
                  <a:chOff x="10924067" y="15816781"/>
                  <a:chExt cx="468914" cy="594237"/>
                </a:xfrm>
                <a:solidFill>
                  <a:schemeClr val="accent6">
                    <a:lumMod val="75000"/>
                  </a:schemeClr>
                </a:solidFill>
              </p:grpSpPr>
              <p:sp>
                <p:nvSpPr>
                  <p:cNvPr id="448" name="Freeform: Shape 447">
                    <a:extLst>
                      <a:ext uri="{FF2B5EF4-FFF2-40B4-BE49-F238E27FC236}">
                        <a16:creationId xmlns:a16="http://schemas.microsoft.com/office/drawing/2014/main" id="{4D43A522-74D8-61CD-9083-A1E5F53C4ACA}"/>
                      </a:ext>
                    </a:extLst>
                  </p:cNvPr>
                  <p:cNvSpPr>
                    <a:spLocks/>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B9036C2-B0D2-4F3F-D70D-9DEDF92F2784}"/>
                      </a:ext>
                    </a:extLst>
                  </p:cNvPr>
                  <p:cNvSpPr>
                    <a:spLocks/>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A1DE249F-BD80-F7F9-3D3F-F63A664F9677}"/>
                      </a:ext>
                    </a:extLst>
                  </p:cNvPr>
                  <p:cNvSpPr>
                    <a:spLocks/>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5AB590D-776D-43C0-EE41-40D42332C0DA}"/>
                      </a:ext>
                    </a:extLst>
                  </p:cNvPr>
                  <p:cNvSpPr>
                    <a:spLocks/>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2CC37CA-75AA-2CC2-CAD4-3A96E6D8295C}"/>
                      </a:ext>
                    </a:extLst>
                  </p:cNvPr>
                  <p:cNvSpPr>
                    <a:spLocks/>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44BC1C50-BCB1-69D0-3342-9F6C9B180B60}"/>
                      </a:ext>
                    </a:extLst>
                  </p:cNvPr>
                  <p:cNvSpPr>
                    <a:spLocks/>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16" name="Graphic 31" descr="Seaweed with solid fill">
                  <a:extLst>
                    <a:ext uri="{FF2B5EF4-FFF2-40B4-BE49-F238E27FC236}">
                      <a16:creationId xmlns:a16="http://schemas.microsoft.com/office/drawing/2014/main" id="{BEAC7986-73C0-624C-5699-872B51C4D3EE}"/>
                    </a:ext>
                  </a:extLst>
                </p:cNvPr>
                <p:cNvGrpSpPr>
                  <a:grpSpLocks/>
                </p:cNvGrpSpPr>
                <p:nvPr/>
              </p:nvGrpSpPr>
              <p:grpSpPr>
                <a:xfrm rot="441221">
                  <a:off x="3750143" y="5004423"/>
                  <a:ext cx="109340" cy="216665"/>
                  <a:chOff x="11816556" y="15821491"/>
                  <a:chExt cx="334088" cy="718275"/>
                </a:xfrm>
                <a:solidFill>
                  <a:srgbClr val="92D050"/>
                </a:solidFill>
              </p:grpSpPr>
              <p:sp>
                <p:nvSpPr>
                  <p:cNvPr id="442" name="Freeform: Shape 441">
                    <a:extLst>
                      <a:ext uri="{FF2B5EF4-FFF2-40B4-BE49-F238E27FC236}">
                        <a16:creationId xmlns:a16="http://schemas.microsoft.com/office/drawing/2014/main" id="{1BFE6A76-FDD3-F9B8-FFC5-F1FC029D5CF6}"/>
                      </a:ext>
                    </a:extLst>
                  </p:cNvPr>
                  <p:cNvSpPr>
                    <a:spLocks/>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F2C8C99B-93D9-04E9-67D3-93FFD50EB49E}"/>
                      </a:ext>
                    </a:extLst>
                  </p:cNvPr>
                  <p:cNvSpPr>
                    <a:spLocks/>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C1FFE009-5568-2215-CC13-B38CF8C28567}"/>
                      </a:ext>
                    </a:extLst>
                  </p:cNvPr>
                  <p:cNvSpPr>
                    <a:spLocks/>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7249F5A7-D4D0-B63C-3A61-097801F34884}"/>
                      </a:ext>
                    </a:extLst>
                  </p:cNvPr>
                  <p:cNvSpPr>
                    <a:spLocks/>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F96DAC4-3A48-07C9-8132-413E1121B320}"/>
                      </a:ext>
                    </a:extLst>
                  </p:cNvPr>
                  <p:cNvSpPr>
                    <a:spLocks/>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4096FDC-27CF-3A2E-3932-FB3AEDC049C3}"/>
                      </a:ext>
                    </a:extLst>
                  </p:cNvPr>
                  <p:cNvSpPr>
                    <a:spLocks/>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17" name="Graphic 30" descr="Seaweed with solid fill">
                  <a:extLst>
                    <a:ext uri="{FF2B5EF4-FFF2-40B4-BE49-F238E27FC236}">
                      <a16:creationId xmlns:a16="http://schemas.microsoft.com/office/drawing/2014/main" id="{D3A8E56A-2D96-F800-6428-1C12E3E8C7AE}"/>
                    </a:ext>
                  </a:extLst>
                </p:cNvPr>
                <p:cNvGrpSpPr>
                  <a:grpSpLocks/>
                </p:cNvGrpSpPr>
                <p:nvPr/>
              </p:nvGrpSpPr>
              <p:grpSpPr>
                <a:xfrm rot="417672">
                  <a:off x="3407615" y="5028306"/>
                  <a:ext cx="101995" cy="154328"/>
                  <a:chOff x="10769963" y="15900665"/>
                  <a:chExt cx="311646" cy="511618"/>
                </a:xfrm>
                <a:solidFill>
                  <a:srgbClr val="92D050"/>
                </a:solidFill>
              </p:grpSpPr>
              <p:sp>
                <p:nvSpPr>
                  <p:cNvPr id="436" name="Freeform: Shape 435">
                    <a:extLst>
                      <a:ext uri="{FF2B5EF4-FFF2-40B4-BE49-F238E27FC236}">
                        <a16:creationId xmlns:a16="http://schemas.microsoft.com/office/drawing/2014/main" id="{4025BBAE-DD28-8E4E-E48B-0F10371643CE}"/>
                      </a:ext>
                    </a:extLst>
                  </p:cNvPr>
                  <p:cNvSpPr>
                    <a:spLocks/>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F8E6519F-C9A9-06B7-41C8-1D9748BCC63A}"/>
                      </a:ext>
                    </a:extLst>
                  </p:cNvPr>
                  <p:cNvSpPr>
                    <a:spLocks/>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4876A6F6-EBC7-007E-E4A6-DE14E9370759}"/>
                      </a:ext>
                    </a:extLst>
                  </p:cNvPr>
                  <p:cNvSpPr>
                    <a:spLocks/>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47A1267C-366C-EC3F-A1A3-8D0D6C886106}"/>
                      </a:ext>
                    </a:extLst>
                  </p:cNvPr>
                  <p:cNvSpPr>
                    <a:spLocks/>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FB7145A1-7EF0-5EDF-E6BC-D154AFA319FD}"/>
                      </a:ext>
                    </a:extLst>
                  </p:cNvPr>
                  <p:cNvSpPr>
                    <a:spLocks/>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B75936B7-185C-E0F0-1FF4-D932B92C29D7}"/>
                      </a:ext>
                    </a:extLst>
                  </p:cNvPr>
                  <p:cNvSpPr>
                    <a:spLocks/>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18" name="Graphic 32" descr="Seaweed with solid fill">
                  <a:extLst>
                    <a:ext uri="{FF2B5EF4-FFF2-40B4-BE49-F238E27FC236}">
                      <a16:creationId xmlns:a16="http://schemas.microsoft.com/office/drawing/2014/main" id="{F30DB534-7506-8DB5-50C6-CDD3399D2A79}"/>
                    </a:ext>
                  </a:extLst>
                </p:cNvPr>
                <p:cNvGrpSpPr>
                  <a:grpSpLocks/>
                </p:cNvGrpSpPr>
                <p:nvPr/>
              </p:nvGrpSpPr>
              <p:grpSpPr>
                <a:xfrm rot="21365089">
                  <a:off x="3304549" y="5081328"/>
                  <a:ext cx="69011" cy="93386"/>
                  <a:chOff x="10455043" y="16076443"/>
                  <a:chExt cx="210863" cy="309589"/>
                </a:xfrm>
                <a:solidFill>
                  <a:srgbClr val="92D050"/>
                </a:solidFill>
              </p:grpSpPr>
              <p:sp>
                <p:nvSpPr>
                  <p:cNvPr id="430" name="Freeform: Shape 429">
                    <a:extLst>
                      <a:ext uri="{FF2B5EF4-FFF2-40B4-BE49-F238E27FC236}">
                        <a16:creationId xmlns:a16="http://schemas.microsoft.com/office/drawing/2014/main" id="{DCF13F5A-1AE9-03A1-1A02-A97DF5BD94E7}"/>
                      </a:ext>
                    </a:extLst>
                  </p:cNvPr>
                  <p:cNvSpPr>
                    <a:spLocks/>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B51EF42D-0551-3C12-B4B2-BC1A759EE731}"/>
                      </a:ext>
                    </a:extLst>
                  </p:cNvPr>
                  <p:cNvSpPr>
                    <a:spLocks/>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F356EAF8-E98F-A1AD-2C96-9E26DD093B32}"/>
                      </a:ext>
                    </a:extLst>
                  </p:cNvPr>
                  <p:cNvSpPr>
                    <a:spLocks/>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A475D64C-8C3B-C550-B7C0-C5B3B932F9F4}"/>
                      </a:ext>
                    </a:extLst>
                  </p:cNvPr>
                  <p:cNvSpPr>
                    <a:spLocks/>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5428EE63-15EE-FA3A-885C-98FAEE6B3FBC}"/>
                      </a:ext>
                    </a:extLst>
                  </p:cNvPr>
                  <p:cNvSpPr>
                    <a:spLocks/>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E35F1F67-00E0-8AB2-D1E4-528628F96788}"/>
                      </a:ext>
                    </a:extLst>
                  </p:cNvPr>
                  <p:cNvSpPr>
                    <a:spLocks/>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119" name="Graphic 34" descr="Seaweed with solid fill">
                  <a:extLst>
                    <a:ext uri="{FF2B5EF4-FFF2-40B4-BE49-F238E27FC236}">
                      <a16:creationId xmlns:a16="http://schemas.microsoft.com/office/drawing/2014/main" id="{9CB2D75A-BBAA-23A4-F8EA-8FB7422E5467}"/>
                    </a:ext>
                  </a:extLst>
                </p:cNvPr>
                <p:cNvGrpSpPr>
                  <a:grpSpLocks/>
                </p:cNvGrpSpPr>
                <p:nvPr/>
              </p:nvGrpSpPr>
              <p:grpSpPr>
                <a:xfrm rot="1416097">
                  <a:off x="3942065" y="5132548"/>
                  <a:ext cx="115176" cy="134527"/>
                  <a:chOff x="12402971" y="16246242"/>
                  <a:chExt cx="351920" cy="445975"/>
                </a:xfrm>
                <a:solidFill>
                  <a:srgbClr val="92D050"/>
                </a:solidFill>
              </p:grpSpPr>
              <p:sp>
                <p:nvSpPr>
                  <p:cNvPr id="424" name="Freeform: Shape 423">
                    <a:extLst>
                      <a:ext uri="{FF2B5EF4-FFF2-40B4-BE49-F238E27FC236}">
                        <a16:creationId xmlns:a16="http://schemas.microsoft.com/office/drawing/2014/main" id="{CA7579C4-F0F6-4CA4-4961-DC84801D3D60}"/>
                      </a:ext>
                    </a:extLst>
                  </p:cNvPr>
                  <p:cNvSpPr>
                    <a:spLocks/>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9272F5AA-6877-13FF-E4C6-9CDE92BBD9BD}"/>
                      </a:ext>
                    </a:extLst>
                  </p:cNvPr>
                  <p:cNvSpPr>
                    <a:spLocks/>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A97C31B0-440D-A6C6-2A46-2F3A30B54BBB}"/>
                      </a:ext>
                    </a:extLst>
                  </p:cNvPr>
                  <p:cNvSpPr>
                    <a:spLocks/>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6B552A5-0AE6-5BC5-537C-CA88A75BDAEA}"/>
                      </a:ext>
                    </a:extLst>
                  </p:cNvPr>
                  <p:cNvSpPr>
                    <a:spLocks/>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62E9D0E-FEAD-33BC-3C47-789B6B87B188}"/>
                      </a:ext>
                    </a:extLst>
                  </p:cNvPr>
                  <p:cNvSpPr>
                    <a:spLocks/>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5B7F9AF0-A49F-6AA9-0D8E-EEAC0126233E}"/>
                      </a:ext>
                    </a:extLst>
                  </p:cNvPr>
                  <p:cNvSpPr>
                    <a:spLocks/>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20" name="Graphic 35" descr="Seaweed with solid fill">
                  <a:extLst>
                    <a:ext uri="{FF2B5EF4-FFF2-40B4-BE49-F238E27FC236}">
                      <a16:creationId xmlns:a16="http://schemas.microsoft.com/office/drawing/2014/main" id="{138D7A1A-BDEB-8DC6-8102-8DA5B19987D0}"/>
                    </a:ext>
                  </a:extLst>
                </p:cNvPr>
                <p:cNvGrpSpPr>
                  <a:grpSpLocks/>
                </p:cNvGrpSpPr>
                <p:nvPr/>
              </p:nvGrpSpPr>
              <p:grpSpPr>
                <a:xfrm>
                  <a:off x="3517153" y="5058609"/>
                  <a:ext cx="94270" cy="121209"/>
                  <a:chOff x="11104656" y="16001126"/>
                  <a:chExt cx="288042" cy="401824"/>
                </a:xfrm>
                <a:solidFill>
                  <a:schemeClr val="accent6">
                    <a:lumMod val="50000"/>
                  </a:schemeClr>
                </a:solidFill>
              </p:grpSpPr>
              <p:sp>
                <p:nvSpPr>
                  <p:cNvPr id="417" name="Freeform: Shape 416">
                    <a:extLst>
                      <a:ext uri="{FF2B5EF4-FFF2-40B4-BE49-F238E27FC236}">
                        <a16:creationId xmlns:a16="http://schemas.microsoft.com/office/drawing/2014/main" id="{039E2ED2-32BD-AFB5-6A16-3C8515B87054}"/>
                      </a:ext>
                    </a:extLst>
                  </p:cNvPr>
                  <p:cNvSpPr>
                    <a:spLocks/>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46AE9969-44CF-0D2A-B400-C4444EC3917F}"/>
                      </a:ext>
                    </a:extLst>
                  </p:cNvPr>
                  <p:cNvSpPr>
                    <a:spLocks/>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E7C0FEC3-A8C6-5227-27DC-409C13F5D7DF}"/>
                      </a:ext>
                    </a:extLst>
                  </p:cNvPr>
                  <p:cNvSpPr>
                    <a:spLocks/>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080746EE-C75D-1552-08EB-3B6AA2EBD2D9}"/>
                      </a:ext>
                    </a:extLst>
                  </p:cNvPr>
                  <p:cNvSpPr>
                    <a:spLocks/>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A33BB1F7-BFF3-FA9F-1781-A8C4828419E8}"/>
                      </a:ext>
                    </a:extLst>
                  </p:cNvPr>
                  <p:cNvSpPr>
                    <a:spLocks/>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CDC3BEDF-4AE6-00FC-8C14-8AF491237683}"/>
                      </a:ext>
                    </a:extLst>
                  </p:cNvPr>
                  <p:cNvSpPr>
                    <a:spLocks/>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D27509BC-7B60-0DCC-4F4E-D7CECEA853F1}"/>
                      </a:ext>
                    </a:extLst>
                  </p:cNvPr>
                  <p:cNvSpPr>
                    <a:spLocks/>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21" name="Graphic 26" descr="Seaweed with solid fill">
                  <a:extLst>
                    <a:ext uri="{FF2B5EF4-FFF2-40B4-BE49-F238E27FC236}">
                      <a16:creationId xmlns:a16="http://schemas.microsoft.com/office/drawing/2014/main" id="{DAD13F40-E7E7-E5D7-2F86-C68A31B808F1}"/>
                    </a:ext>
                  </a:extLst>
                </p:cNvPr>
                <p:cNvGrpSpPr>
                  <a:grpSpLocks/>
                </p:cNvGrpSpPr>
                <p:nvPr/>
              </p:nvGrpSpPr>
              <p:grpSpPr>
                <a:xfrm rot="1416097">
                  <a:off x="3821564" y="5071113"/>
                  <a:ext cx="153466" cy="179249"/>
                  <a:chOff x="12034782" y="16042579"/>
                  <a:chExt cx="468914" cy="594237"/>
                </a:xfrm>
                <a:solidFill>
                  <a:schemeClr val="accent6">
                    <a:lumMod val="75000"/>
                  </a:schemeClr>
                </a:solidFill>
              </p:grpSpPr>
              <p:sp>
                <p:nvSpPr>
                  <p:cNvPr id="411" name="Freeform: Shape 410">
                    <a:extLst>
                      <a:ext uri="{FF2B5EF4-FFF2-40B4-BE49-F238E27FC236}">
                        <a16:creationId xmlns:a16="http://schemas.microsoft.com/office/drawing/2014/main" id="{6AB78F87-064E-A391-B931-AA0B97FEA3E7}"/>
                      </a:ext>
                    </a:extLst>
                  </p:cNvPr>
                  <p:cNvSpPr>
                    <a:spLocks/>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95A51DE-EAAC-A31F-BE4B-0BD07F9B29AB}"/>
                      </a:ext>
                    </a:extLst>
                  </p:cNvPr>
                  <p:cNvSpPr>
                    <a:spLocks/>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D3299CF-3C44-331A-7F92-AD4CE6C954C5}"/>
                      </a:ext>
                    </a:extLst>
                  </p:cNvPr>
                  <p:cNvSpPr>
                    <a:spLocks/>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9191BCB3-9448-367B-EC05-A80B4228884F}"/>
                      </a:ext>
                    </a:extLst>
                  </p:cNvPr>
                  <p:cNvSpPr>
                    <a:spLocks/>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F50C4A1-24D6-1443-3658-20B1D8D2B0B8}"/>
                      </a:ext>
                    </a:extLst>
                  </p:cNvPr>
                  <p:cNvSpPr>
                    <a:spLocks/>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2F987E6-DC51-FEA0-7389-A6CFC429037E}"/>
                      </a:ext>
                    </a:extLst>
                  </p:cNvPr>
                  <p:cNvSpPr>
                    <a:spLocks/>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22" name="Graphic 29" descr="Seaweed with solid fill">
                  <a:extLst>
                    <a:ext uri="{FF2B5EF4-FFF2-40B4-BE49-F238E27FC236}">
                      <a16:creationId xmlns:a16="http://schemas.microsoft.com/office/drawing/2014/main" id="{6790A944-597E-5B9E-C38C-CCDCC9A8DCCF}"/>
                    </a:ext>
                  </a:extLst>
                </p:cNvPr>
                <p:cNvGrpSpPr>
                  <a:grpSpLocks/>
                </p:cNvGrpSpPr>
                <p:nvPr/>
              </p:nvGrpSpPr>
              <p:grpSpPr>
                <a:xfrm rot="417672">
                  <a:off x="3349915" y="5019612"/>
                  <a:ext cx="95367" cy="154328"/>
                  <a:chOff x="10593661" y="15871843"/>
                  <a:chExt cx="291392" cy="511618"/>
                </a:xfrm>
                <a:solidFill>
                  <a:schemeClr val="accent6">
                    <a:lumMod val="75000"/>
                  </a:schemeClr>
                </a:solidFill>
              </p:grpSpPr>
              <p:sp>
                <p:nvSpPr>
                  <p:cNvPr id="405" name="Freeform: Shape 404">
                    <a:extLst>
                      <a:ext uri="{FF2B5EF4-FFF2-40B4-BE49-F238E27FC236}">
                        <a16:creationId xmlns:a16="http://schemas.microsoft.com/office/drawing/2014/main" id="{7F37C4F7-E3D4-5FD5-9737-F1F01E10105E}"/>
                      </a:ext>
                    </a:extLst>
                  </p:cNvPr>
                  <p:cNvSpPr>
                    <a:spLocks/>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212A1E7-AD10-C4B5-79F7-CAF688565D37}"/>
                      </a:ext>
                    </a:extLst>
                  </p:cNvPr>
                  <p:cNvSpPr>
                    <a:spLocks/>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DD49EF7-FC07-6545-7DE8-FD7CF006A708}"/>
                      </a:ext>
                    </a:extLst>
                  </p:cNvPr>
                  <p:cNvSpPr>
                    <a:spLocks/>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A1F17DA3-D7D1-0614-B061-3485D15212D5}"/>
                      </a:ext>
                    </a:extLst>
                  </p:cNvPr>
                  <p:cNvSpPr>
                    <a:spLocks/>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C335A7E-A1F8-D222-52E0-3A586367C5CE}"/>
                      </a:ext>
                    </a:extLst>
                  </p:cNvPr>
                  <p:cNvSpPr>
                    <a:spLocks/>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FFDEB7F-4824-22A9-EC98-BA8499653B55}"/>
                      </a:ext>
                    </a:extLst>
                  </p:cNvPr>
                  <p:cNvSpPr>
                    <a:spLocks/>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123" name="Graphic 49" descr="Seaweed with solid fill">
                  <a:extLst>
                    <a:ext uri="{FF2B5EF4-FFF2-40B4-BE49-F238E27FC236}">
                      <a16:creationId xmlns:a16="http://schemas.microsoft.com/office/drawing/2014/main" id="{3D4B6130-E6D9-4DBC-53A5-96C4EF418211}"/>
                    </a:ext>
                  </a:extLst>
                </p:cNvPr>
                <p:cNvGrpSpPr>
                  <a:grpSpLocks/>
                </p:cNvGrpSpPr>
                <p:nvPr/>
              </p:nvGrpSpPr>
              <p:grpSpPr>
                <a:xfrm rot="852343">
                  <a:off x="4565143" y="5372446"/>
                  <a:ext cx="116658" cy="121209"/>
                  <a:chOff x="14306786" y="17041538"/>
                  <a:chExt cx="356449" cy="401824"/>
                </a:xfrm>
                <a:solidFill>
                  <a:schemeClr val="accent6">
                    <a:lumMod val="50000"/>
                  </a:schemeClr>
                </a:solidFill>
              </p:grpSpPr>
              <p:sp>
                <p:nvSpPr>
                  <p:cNvPr id="398" name="Freeform: Shape 397">
                    <a:extLst>
                      <a:ext uri="{FF2B5EF4-FFF2-40B4-BE49-F238E27FC236}">
                        <a16:creationId xmlns:a16="http://schemas.microsoft.com/office/drawing/2014/main" id="{801540C6-72DB-0109-3F98-5FD628060CB3}"/>
                      </a:ext>
                    </a:extLst>
                  </p:cNvPr>
                  <p:cNvSpPr>
                    <a:spLocks/>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54747BC5-D810-DC9C-67BD-7C51E4850FE5}"/>
                      </a:ext>
                    </a:extLst>
                  </p:cNvPr>
                  <p:cNvSpPr>
                    <a:spLocks/>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172BB3AB-D3B1-9553-8F2E-DC1561C615FD}"/>
                      </a:ext>
                    </a:extLst>
                  </p:cNvPr>
                  <p:cNvSpPr>
                    <a:spLocks/>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FD9DB90-DB1A-E21A-DF5E-1995D52854D2}"/>
                      </a:ext>
                    </a:extLst>
                  </p:cNvPr>
                  <p:cNvSpPr>
                    <a:spLocks/>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40449AE7-C7AE-B1DB-1157-8FBDC33ED1F1}"/>
                      </a:ext>
                    </a:extLst>
                  </p:cNvPr>
                  <p:cNvSpPr>
                    <a:spLocks/>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80B0FCD7-DD4E-0469-40E6-676D178FBA96}"/>
                      </a:ext>
                    </a:extLst>
                  </p:cNvPr>
                  <p:cNvSpPr>
                    <a:spLocks/>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9F04E230-993E-0EAF-02D6-4E655CCA1FF8}"/>
                      </a:ext>
                    </a:extLst>
                  </p:cNvPr>
                  <p:cNvSpPr>
                    <a:spLocks/>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24" name="Graphic 50" descr="Seaweed with solid fill">
                  <a:extLst>
                    <a:ext uri="{FF2B5EF4-FFF2-40B4-BE49-F238E27FC236}">
                      <a16:creationId xmlns:a16="http://schemas.microsoft.com/office/drawing/2014/main" id="{B490AFBC-F737-1B7F-0245-E21F0FFEE45E}"/>
                    </a:ext>
                  </a:extLst>
                </p:cNvPr>
                <p:cNvGrpSpPr>
                  <a:grpSpLocks/>
                </p:cNvGrpSpPr>
                <p:nvPr/>
              </p:nvGrpSpPr>
              <p:grpSpPr>
                <a:xfrm rot="1759044">
                  <a:off x="4343560" y="5231565"/>
                  <a:ext cx="153466" cy="179249"/>
                  <a:chOff x="13629739" y="16574500"/>
                  <a:chExt cx="468914" cy="594237"/>
                </a:xfrm>
                <a:solidFill>
                  <a:schemeClr val="accent6">
                    <a:lumMod val="75000"/>
                  </a:schemeClr>
                </a:solidFill>
              </p:grpSpPr>
              <p:sp>
                <p:nvSpPr>
                  <p:cNvPr id="392" name="Freeform: Shape 391">
                    <a:extLst>
                      <a:ext uri="{FF2B5EF4-FFF2-40B4-BE49-F238E27FC236}">
                        <a16:creationId xmlns:a16="http://schemas.microsoft.com/office/drawing/2014/main" id="{BDAEADB5-7E34-FB34-D2A8-4A02E8938C6C}"/>
                      </a:ext>
                    </a:extLst>
                  </p:cNvPr>
                  <p:cNvSpPr>
                    <a:spLocks/>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237676EB-5412-7077-4071-88DF16D7388E}"/>
                      </a:ext>
                    </a:extLst>
                  </p:cNvPr>
                  <p:cNvSpPr>
                    <a:spLocks/>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59543EE-D0D0-E385-F52D-EFB7CD9F591A}"/>
                      </a:ext>
                    </a:extLst>
                  </p:cNvPr>
                  <p:cNvSpPr>
                    <a:spLocks/>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2C2411D9-E088-44F1-A35B-910ACB2A7AC6}"/>
                      </a:ext>
                    </a:extLst>
                  </p:cNvPr>
                  <p:cNvSpPr>
                    <a:spLocks/>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C91FCD2-0A37-B9A7-FB51-95AC19DC2363}"/>
                      </a:ext>
                    </a:extLst>
                  </p:cNvPr>
                  <p:cNvSpPr>
                    <a:spLocks/>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C6E920CD-848C-53BC-6AD3-1B92E513BB31}"/>
                      </a:ext>
                    </a:extLst>
                  </p:cNvPr>
                  <p:cNvSpPr>
                    <a:spLocks/>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25" name="Graphic 51" descr="Seaweed with solid fill">
                  <a:extLst>
                    <a:ext uri="{FF2B5EF4-FFF2-40B4-BE49-F238E27FC236}">
                      <a16:creationId xmlns:a16="http://schemas.microsoft.com/office/drawing/2014/main" id="{75FC0685-F817-1F3D-CC4E-F12669C4D18A}"/>
                    </a:ext>
                  </a:extLst>
                </p:cNvPr>
                <p:cNvGrpSpPr>
                  <a:grpSpLocks/>
                </p:cNvGrpSpPr>
                <p:nvPr/>
              </p:nvGrpSpPr>
              <p:grpSpPr>
                <a:xfrm rot="2268440">
                  <a:off x="4667798" y="5374238"/>
                  <a:ext cx="153466" cy="179249"/>
                  <a:chOff x="14620446" y="17047481"/>
                  <a:chExt cx="468914" cy="594237"/>
                </a:xfrm>
                <a:solidFill>
                  <a:schemeClr val="accent6">
                    <a:lumMod val="75000"/>
                  </a:schemeClr>
                </a:solidFill>
              </p:grpSpPr>
              <p:sp>
                <p:nvSpPr>
                  <p:cNvPr id="386" name="Freeform: Shape 385">
                    <a:extLst>
                      <a:ext uri="{FF2B5EF4-FFF2-40B4-BE49-F238E27FC236}">
                        <a16:creationId xmlns:a16="http://schemas.microsoft.com/office/drawing/2014/main" id="{43D6B279-4E33-2F9E-21CF-85F26F0D8B9B}"/>
                      </a:ext>
                    </a:extLst>
                  </p:cNvPr>
                  <p:cNvSpPr>
                    <a:spLocks/>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0F4E943-79F4-9298-E2F6-33DAB4B084A3}"/>
                      </a:ext>
                    </a:extLst>
                  </p:cNvPr>
                  <p:cNvSpPr>
                    <a:spLocks/>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9EAFB78-0B42-FD50-4406-CF30F6159FC5}"/>
                      </a:ext>
                    </a:extLst>
                  </p:cNvPr>
                  <p:cNvSpPr>
                    <a:spLocks/>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8ADA3C7-E44F-868B-AB5A-3880DF934F11}"/>
                      </a:ext>
                    </a:extLst>
                  </p:cNvPr>
                  <p:cNvSpPr>
                    <a:spLocks/>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A7B16C95-6E50-9709-AD3A-30215C18282B}"/>
                      </a:ext>
                    </a:extLst>
                  </p:cNvPr>
                  <p:cNvSpPr>
                    <a:spLocks/>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A73DDDA-CC7C-F97B-C077-0A0F3BA4FD6F}"/>
                      </a:ext>
                    </a:extLst>
                  </p:cNvPr>
                  <p:cNvSpPr>
                    <a:spLocks/>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26" name="Graphic 52" descr="Seaweed with solid fill">
                  <a:extLst>
                    <a:ext uri="{FF2B5EF4-FFF2-40B4-BE49-F238E27FC236}">
                      <a16:creationId xmlns:a16="http://schemas.microsoft.com/office/drawing/2014/main" id="{ADCFC652-86A8-F40E-36BA-A7B9C853AC53}"/>
                    </a:ext>
                  </a:extLst>
                </p:cNvPr>
                <p:cNvGrpSpPr>
                  <a:grpSpLocks/>
                </p:cNvGrpSpPr>
                <p:nvPr/>
              </p:nvGrpSpPr>
              <p:grpSpPr>
                <a:xfrm rot="1270015">
                  <a:off x="4154377" y="5153059"/>
                  <a:ext cx="153466" cy="179249"/>
                  <a:chOff x="13051691" y="16314240"/>
                  <a:chExt cx="468914" cy="594237"/>
                </a:xfrm>
                <a:solidFill>
                  <a:schemeClr val="accent6">
                    <a:lumMod val="75000"/>
                  </a:schemeClr>
                </a:solidFill>
              </p:grpSpPr>
              <p:sp>
                <p:nvSpPr>
                  <p:cNvPr id="380" name="Freeform: Shape 379">
                    <a:extLst>
                      <a:ext uri="{FF2B5EF4-FFF2-40B4-BE49-F238E27FC236}">
                        <a16:creationId xmlns:a16="http://schemas.microsoft.com/office/drawing/2014/main" id="{C315A82C-59B0-A20B-369A-8B83E33CFD94}"/>
                      </a:ext>
                    </a:extLst>
                  </p:cNvPr>
                  <p:cNvSpPr>
                    <a:spLocks/>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4D70857-A87B-71B4-AFA5-D9568DF280D4}"/>
                      </a:ext>
                    </a:extLst>
                  </p:cNvPr>
                  <p:cNvSpPr>
                    <a:spLocks/>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1639A666-AFA0-8441-E55C-9674A35D621A}"/>
                      </a:ext>
                    </a:extLst>
                  </p:cNvPr>
                  <p:cNvSpPr>
                    <a:spLocks/>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E0E47BFC-7AC1-1773-0645-91B61A3B28B8}"/>
                      </a:ext>
                    </a:extLst>
                  </p:cNvPr>
                  <p:cNvSpPr>
                    <a:spLocks/>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ACAA182-5517-7DAE-E9DD-65D820BB5E26}"/>
                      </a:ext>
                    </a:extLst>
                  </p:cNvPr>
                  <p:cNvSpPr>
                    <a:spLocks/>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6C0CE92D-DC8D-E50C-72D4-DBE002349241}"/>
                      </a:ext>
                    </a:extLst>
                  </p:cNvPr>
                  <p:cNvSpPr>
                    <a:spLocks/>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27" name="Graphic 53" descr="Seaweed with solid fill">
                  <a:extLst>
                    <a:ext uri="{FF2B5EF4-FFF2-40B4-BE49-F238E27FC236}">
                      <a16:creationId xmlns:a16="http://schemas.microsoft.com/office/drawing/2014/main" id="{BD80F47C-9CBA-AC76-56F7-056CED939F84}"/>
                    </a:ext>
                  </a:extLst>
                </p:cNvPr>
                <p:cNvGrpSpPr>
                  <a:grpSpLocks/>
                </p:cNvGrpSpPr>
                <p:nvPr/>
              </p:nvGrpSpPr>
              <p:grpSpPr>
                <a:xfrm rot="1293564">
                  <a:off x="4441481" y="5227028"/>
                  <a:ext cx="109340" cy="216665"/>
                  <a:chOff x="13928936" y="16559459"/>
                  <a:chExt cx="334088" cy="718275"/>
                </a:xfrm>
                <a:solidFill>
                  <a:srgbClr val="92D050"/>
                </a:solidFill>
              </p:grpSpPr>
              <p:sp>
                <p:nvSpPr>
                  <p:cNvPr id="374" name="Freeform: Shape 373">
                    <a:extLst>
                      <a:ext uri="{FF2B5EF4-FFF2-40B4-BE49-F238E27FC236}">
                        <a16:creationId xmlns:a16="http://schemas.microsoft.com/office/drawing/2014/main" id="{20B96D49-F70C-1C50-DFFC-2EDAFD21E855}"/>
                      </a:ext>
                    </a:extLst>
                  </p:cNvPr>
                  <p:cNvSpPr>
                    <a:spLocks/>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97A54F56-AE76-C6C3-EFC2-592A99D84FD9}"/>
                      </a:ext>
                    </a:extLst>
                  </p:cNvPr>
                  <p:cNvSpPr>
                    <a:spLocks/>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9447934-D598-B0FD-DD09-23CAFB49F361}"/>
                      </a:ext>
                    </a:extLst>
                  </p:cNvPr>
                  <p:cNvSpPr>
                    <a:spLocks/>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3D30A32D-8FC3-A073-191C-C4C866B9B80A}"/>
                      </a:ext>
                    </a:extLst>
                  </p:cNvPr>
                  <p:cNvSpPr>
                    <a:spLocks/>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AE95664-8B79-C0C8-C76E-F11450B2993C}"/>
                      </a:ext>
                    </a:extLst>
                  </p:cNvPr>
                  <p:cNvSpPr>
                    <a:spLocks/>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6C6EB39-4F15-F540-E2A0-A5F605E99E3F}"/>
                      </a:ext>
                    </a:extLst>
                  </p:cNvPr>
                  <p:cNvSpPr>
                    <a:spLocks/>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28" name="Graphic 54" descr="Seaweed with solid fill">
                  <a:extLst>
                    <a:ext uri="{FF2B5EF4-FFF2-40B4-BE49-F238E27FC236}">
                      <a16:creationId xmlns:a16="http://schemas.microsoft.com/office/drawing/2014/main" id="{75393762-9C3D-6151-706F-30A447037B1A}"/>
                    </a:ext>
                  </a:extLst>
                </p:cNvPr>
                <p:cNvGrpSpPr>
                  <a:grpSpLocks/>
                </p:cNvGrpSpPr>
                <p:nvPr/>
              </p:nvGrpSpPr>
              <p:grpSpPr>
                <a:xfrm rot="1270015">
                  <a:off x="4089122" y="5155270"/>
                  <a:ext cx="101995" cy="154328"/>
                  <a:chOff x="12852304" y="16321570"/>
                  <a:chExt cx="311646" cy="511618"/>
                </a:xfrm>
                <a:solidFill>
                  <a:srgbClr val="92D050"/>
                </a:solidFill>
              </p:grpSpPr>
              <p:sp>
                <p:nvSpPr>
                  <p:cNvPr id="368" name="Freeform: Shape 367">
                    <a:extLst>
                      <a:ext uri="{FF2B5EF4-FFF2-40B4-BE49-F238E27FC236}">
                        <a16:creationId xmlns:a16="http://schemas.microsoft.com/office/drawing/2014/main" id="{5E566B14-C888-709A-47E2-A77218151203}"/>
                      </a:ext>
                    </a:extLst>
                  </p:cNvPr>
                  <p:cNvSpPr>
                    <a:spLocks/>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150EAF-CD75-A775-E39D-F93519228B07}"/>
                      </a:ext>
                    </a:extLst>
                  </p:cNvPr>
                  <p:cNvSpPr>
                    <a:spLocks/>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33771B3-F790-3F7C-3BBA-1681879C1BD4}"/>
                      </a:ext>
                    </a:extLst>
                  </p:cNvPr>
                  <p:cNvSpPr>
                    <a:spLocks/>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42A5830-C413-CD1E-B304-9E067CBE8EF6}"/>
                      </a:ext>
                    </a:extLst>
                  </p:cNvPr>
                  <p:cNvSpPr>
                    <a:spLocks/>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F58D0709-998A-A657-E27C-B95147764864}"/>
                      </a:ext>
                    </a:extLst>
                  </p:cNvPr>
                  <p:cNvSpPr>
                    <a:spLocks/>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DE9A00A-4686-F696-1A29-0BAECEE43898}"/>
                      </a:ext>
                    </a:extLst>
                  </p:cNvPr>
                  <p:cNvSpPr>
                    <a:spLocks/>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29" name="Graphic 55" descr="Seaweed with solid fill">
                  <a:extLst>
                    <a:ext uri="{FF2B5EF4-FFF2-40B4-BE49-F238E27FC236}">
                      <a16:creationId xmlns:a16="http://schemas.microsoft.com/office/drawing/2014/main" id="{184AB007-3FDB-0D12-6F63-7DC2B0991E20}"/>
                    </a:ext>
                  </a:extLst>
                </p:cNvPr>
                <p:cNvGrpSpPr>
                  <a:grpSpLocks/>
                </p:cNvGrpSpPr>
                <p:nvPr/>
              </p:nvGrpSpPr>
              <p:grpSpPr>
                <a:xfrm rot="1456602">
                  <a:off x="4268097" y="5189101"/>
                  <a:ext cx="132462" cy="179249"/>
                  <a:chOff x="13399161" y="16433725"/>
                  <a:chExt cx="404738" cy="594237"/>
                </a:xfrm>
                <a:solidFill>
                  <a:srgbClr val="92D050"/>
                </a:solidFill>
              </p:grpSpPr>
              <p:sp>
                <p:nvSpPr>
                  <p:cNvPr id="362" name="Freeform: Shape 361">
                    <a:extLst>
                      <a:ext uri="{FF2B5EF4-FFF2-40B4-BE49-F238E27FC236}">
                        <a16:creationId xmlns:a16="http://schemas.microsoft.com/office/drawing/2014/main" id="{C818BDA0-598F-5379-4790-9E213E6AB93F}"/>
                      </a:ext>
                    </a:extLst>
                  </p:cNvPr>
                  <p:cNvSpPr>
                    <a:spLocks/>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1F0D327B-A4B8-B717-1DE5-30903A11C5DA}"/>
                      </a:ext>
                    </a:extLst>
                  </p:cNvPr>
                  <p:cNvSpPr>
                    <a:spLocks/>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D396A8B-7FA9-494D-12A1-39D7F4023EF2}"/>
                      </a:ext>
                    </a:extLst>
                  </p:cNvPr>
                  <p:cNvSpPr>
                    <a:spLocks/>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2CEAE5F-33AF-B830-A4E6-37E09EAE861E}"/>
                      </a:ext>
                    </a:extLst>
                  </p:cNvPr>
                  <p:cNvSpPr>
                    <a:spLocks/>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C6BCF744-CC2D-C161-1D48-44AB01F366BD}"/>
                      </a:ext>
                    </a:extLst>
                  </p:cNvPr>
                  <p:cNvSpPr>
                    <a:spLocks/>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2C00BAB6-2036-07C1-C41F-D0FC5705A773}"/>
                      </a:ext>
                    </a:extLst>
                  </p:cNvPr>
                  <p:cNvSpPr>
                    <a:spLocks/>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30" name="Graphic 57" descr="Seaweed with solid fill">
                  <a:extLst>
                    <a:ext uri="{FF2B5EF4-FFF2-40B4-BE49-F238E27FC236}">
                      <a16:creationId xmlns:a16="http://schemas.microsoft.com/office/drawing/2014/main" id="{DE00C3E1-2807-A5EE-674D-F338170F918C}"/>
                    </a:ext>
                  </a:extLst>
                </p:cNvPr>
                <p:cNvGrpSpPr>
                  <a:grpSpLocks/>
                </p:cNvGrpSpPr>
                <p:nvPr/>
              </p:nvGrpSpPr>
              <p:grpSpPr>
                <a:xfrm rot="852343">
                  <a:off x="4216270" y="5221558"/>
                  <a:ext cx="94270" cy="121209"/>
                  <a:chOff x="13240806" y="16541323"/>
                  <a:chExt cx="288042" cy="401824"/>
                </a:xfrm>
                <a:solidFill>
                  <a:schemeClr val="accent6">
                    <a:lumMod val="50000"/>
                  </a:schemeClr>
                </a:solidFill>
              </p:grpSpPr>
              <p:sp>
                <p:nvSpPr>
                  <p:cNvPr id="355" name="Freeform: Shape 354">
                    <a:extLst>
                      <a:ext uri="{FF2B5EF4-FFF2-40B4-BE49-F238E27FC236}">
                        <a16:creationId xmlns:a16="http://schemas.microsoft.com/office/drawing/2014/main" id="{511F077F-4E39-6F53-9D51-6C3967D8FCB0}"/>
                      </a:ext>
                    </a:extLst>
                  </p:cNvPr>
                  <p:cNvSpPr>
                    <a:spLocks/>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7B47EE8-0EE4-1BF6-C688-EDFF0419F27F}"/>
                      </a:ext>
                    </a:extLst>
                  </p:cNvPr>
                  <p:cNvSpPr>
                    <a:spLocks/>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CEFBC02-05B0-3646-DE3D-4406787E0DB2}"/>
                      </a:ext>
                    </a:extLst>
                  </p:cNvPr>
                  <p:cNvSpPr>
                    <a:spLocks/>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E6BC8C1-8FD5-4BF5-2ED2-A4F7AD5EF73B}"/>
                      </a:ext>
                    </a:extLst>
                  </p:cNvPr>
                  <p:cNvSpPr>
                    <a:spLocks/>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78B61C1-6554-DCE2-337F-58BBE5FD4A65}"/>
                      </a:ext>
                    </a:extLst>
                  </p:cNvPr>
                  <p:cNvSpPr>
                    <a:spLocks/>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0A9B6A6-9FBA-28E2-3900-BB82EF732C06}"/>
                      </a:ext>
                    </a:extLst>
                  </p:cNvPr>
                  <p:cNvSpPr>
                    <a:spLocks/>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47CEF65-9286-AB65-912C-489EF9285978}"/>
                      </a:ext>
                    </a:extLst>
                  </p:cNvPr>
                  <p:cNvSpPr>
                    <a:spLocks/>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31" name="Graphic 58" descr="Seaweed with solid fill">
                  <a:extLst>
                    <a:ext uri="{FF2B5EF4-FFF2-40B4-BE49-F238E27FC236}">
                      <a16:creationId xmlns:a16="http://schemas.microsoft.com/office/drawing/2014/main" id="{CCBBE99C-79E0-E55B-516B-4EF21D1B2C0A}"/>
                    </a:ext>
                  </a:extLst>
                </p:cNvPr>
                <p:cNvGrpSpPr>
                  <a:grpSpLocks/>
                </p:cNvGrpSpPr>
                <p:nvPr/>
              </p:nvGrpSpPr>
              <p:grpSpPr>
                <a:xfrm rot="2268440">
                  <a:off x="4507175" y="5299669"/>
                  <a:ext cx="153466" cy="179249"/>
                  <a:chOff x="14129665" y="16800272"/>
                  <a:chExt cx="468914" cy="594237"/>
                </a:xfrm>
                <a:solidFill>
                  <a:schemeClr val="accent6">
                    <a:lumMod val="75000"/>
                  </a:schemeClr>
                </a:solidFill>
              </p:grpSpPr>
              <p:sp>
                <p:nvSpPr>
                  <p:cNvPr id="349" name="Freeform: Shape 348">
                    <a:extLst>
                      <a:ext uri="{FF2B5EF4-FFF2-40B4-BE49-F238E27FC236}">
                        <a16:creationId xmlns:a16="http://schemas.microsoft.com/office/drawing/2014/main" id="{2987CC95-4FB1-E471-18BC-8BF5708F9D81}"/>
                      </a:ext>
                    </a:extLst>
                  </p:cNvPr>
                  <p:cNvSpPr>
                    <a:spLocks/>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A81523A8-A573-36BA-4FCB-F8C871D848A5}"/>
                      </a:ext>
                    </a:extLst>
                  </p:cNvPr>
                  <p:cNvSpPr>
                    <a:spLocks/>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42EFC4C-70C3-62EE-3353-3E45BCF5FA03}"/>
                      </a:ext>
                    </a:extLst>
                  </p:cNvPr>
                  <p:cNvSpPr>
                    <a:spLocks/>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96E3097-C690-EC23-446D-E19BCC0C1199}"/>
                      </a:ext>
                    </a:extLst>
                  </p:cNvPr>
                  <p:cNvSpPr>
                    <a:spLocks/>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E07D084-4DBE-87DB-CD1B-CCF4F77C6878}"/>
                      </a:ext>
                    </a:extLst>
                  </p:cNvPr>
                  <p:cNvSpPr>
                    <a:spLocks/>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2F44D8F-077A-0CD4-B6E0-CECB75B92BEE}"/>
                      </a:ext>
                    </a:extLst>
                  </p:cNvPr>
                  <p:cNvSpPr>
                    <a:spLocks/>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32" name="Graphic 60" descr="Seaweed with solid fill">
                  <a:extLst>
                    <a:ext uri="{FF2B5EF4-FFF2-40B4-BE49-F238E27FC236}">
                      <a16:creationId xmlns:a16="http://schemas.microsoft.com/office/drawing/2014/main" id="{48E962EB-5696-8F5C-F14F-E36C6301B4CB}"/>
                    </a:ext>
                  </a:extLst>
                </p:cNvPr>
                <p:cNvGrpSpPr>
                  <a:grpSpLocks/>
                </p:cNvGrpSpPr>
                <p:nvPr/>
              </p:nvGrpSpPr>
              <p:grpSpPr>
                <a:xfrm>
                  <a:off x="3912245" y="5118437"/>
                  <a:ext cx="116658" cy="121209"/>
                  <a:chOff x="12311858" y="16199464"/>
                  <a:chExt cx="356449" cy="401824"/>
                </a:xfrm>
                <a:solidFill>
                  <a:schemeClr val="accent6">
                    <a:lumMod val="50000"/>
                  </a:schemeClr>
                </a:solidFill>
              </p:grpSpPr>
              <p:sp>
                <p:nvSpPr>
                  <p:cNvPr id="342" name="Freeform: Shape 341">
                    <a:extLst>
                      <a:ext uri="{FF2B5EF4-FFF2-40B4-BE49-F238E27FC236}">
                        <a16:creationId xmlns:a16="http://schemas.microsoft.com/office/drawing/2014/main" id="{142E91E3-1529-D07F-F42F-724F8DFCDF6F}"/>
                      </a:ext>
                    </a:extLst>
                  </p:cNvPr>
                  <p:cNvSpPr>
                    <a:spLocks/>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1D1AC68A-58DF-8894-704F-660C9B270111}"/>
                      </a:ext>
                    </a:extLst>
                  </p:cNvPr>
                  <p:cNvSpPr>
                    <a:spLocks/>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A0C1D311-D714-BECF-E4C8-823B9A5ED4DC}"/>
                      </a:ext>
                    </a:extLst>
                  </p:cNvPr>
                  <p:cNvSpPr>
                    <a:spLocks/>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D270C8E-CEFA-C03E-1280-FF10AA0A4419}"/>
                      </a:ext>
                    </a:extLst>
                  </p:cNvPr>
                  <p:cNvSpPr>
                    <a:spLocks/>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5AA03DB5-0378-97DE-AC71-628BB0352CF8}"/>
                      </a:ext>
                    </a:extLst>
                  </p:cNvPr>
                  <p:cNvSpPr>
                    <a:spLocks/>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035E85F-9459-E656-EF02-1DAD2285C7FA}"/>
                      </a:ext>
                    </a:extLst>
                  </p:cNvPr>
                  <p:cNvSpPr>
                    <a:spLocks/>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0EDF64D-D74F-9EC6-21E1-540251F5F22A}"/>
                      </a:ext>
                    </a:extLst>
                  </p:cNvPr>
                  <p:cNvSpPr>
                    <a:spLocks/>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33" name="Graphic 61" descr="Seaweed with solid fill">
                  <a:extLst>
                    <a:ext uri="{FF2B5EF4-FFF2-40B4-BE49-F238E27FC236}">
                      <a16:creationId xmlns:a16="http://schemas.microsoft.com/office/drawing/2014/main" id="{899488FC-F2C1-B3B0-EC7D-B2830F2516C2}"/>
                    </a:ext>
                  </a:extLst>
                </p:cNvPr>
                <p:cNvGrpSpPr>
                  <a:grpSpLocks/>
                </p:cNvGrpSpPr>
                <p:nvPr/>
              </p:nvGrpSpPr>
              <p:grpSpPr>
                <a:xfrm rot="906701">
                  <a:off x="3639217" y="5026157"/>
                  <a:ext cx="153466" cy="179249"/>
                  <a:chOff x="11477620" y="15893543"/>
                  <a:chExt cx="468914" cy="594237"/>
                </a:xfrm>
                <a:solidFill>
                  <a:schemeClr val="accent6">
                    <a:lumMod val="75000"/>
                  </a:schemeClr>
                </a:solidFill>
              </p:grpSpPr>
              <p:sp>
                <p:nvSpPr>
                  <p:cNvPr id="336" name="Freeform: Shape 335">
                    <a:extLst>
                      <a:ext uri="{FF2B5EF4-FFF2-40B4-BE49-F238E27FC236}">
                        <a16:creationId xmlns:a16="http://schemas.microsoft.com/office/drawing/2014/main" id="{55481326-95B8-61FD-B250-DD5861D1E692}"/>
                      </a:ext>
                    </a:extLst>
                  </p:cNvPr>
                  <p:cNvSpPr>
                    <a:spLocks/>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C596922F-17F3-82FB-AF4E-FA592439A0C7}"/>
                      </a:ext>
                    </a:extLst>
                  </p:cNvPr>
                  <p:cNvSpPr>
                    <a:spLocks/>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F1ECEFB-203A-1DD1-C826-DA96775C354A}"/>
                      </a:ext>
                    </a:extLst>
                  </p:cNvPr>
                  <p:cNvSpPr>
                    <a:spLocks/>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778BD89-654B-3EF4-41D1-71A64C9933EC}"/>
                      </a:ext>
                    </a:extLst>
                  </p:cNvPr>
                  <p:cNvSpPr>
                    <a:spLocks/>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CBD1408B-8BAE-82E1-072D-F2D938743CD2}"/>
                      </a:ext>
                    </a:extLst>
                  </p:cNvPr>
                  <p:cNvSpPr>
                    <a:spLocks/>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FD352D0-CC4D-C70B-D0A0-A4F51D1E8FE9}"/>
                      </a:ext>
                    </a:extLst>
                  </p:cNvPr>
                  <p:cNvSpPr>
                    <a:spLocks/>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34" name="Graphic 62" descr="Seaweed with solid fill">
                  <a:extLst>
                    <a:ext uri="{FF2B5EF4-FFF2-40B4-BE49-F238E27FC236}">
                      <a16:creationId xmlns:a16="http://schemas.microsoft.com/office/drawing/2014/main" id="{A7A18FF1-9455-F0F4-AD09-6ACDBB2256C9}"/>
                    </a:ext>
                  </a:extLst>
                </p:cNvPr>
                <p:cNvGrpSpPr>
                  <a:grpSpLocks/>
                </p:cNvGrpSpPr>
                <p:nvPr/>
              </p:nvGrpSpPr>
              <p:grpSpPr>
                <a:xfrm rot="1416097">
                  <a:off x="4030097" y="5122338"/>
                  <a:ext cx="153466" cy="179249"/>
                  <a:chOff x="12671953" y="16212395"/>
                  <a:chExt cx="468914" cy="594237"/>
                </a:xfrm>
                <a:solidFill>
                  <a:schemeClr val="accent6">
                    <a:lumMod val="75000"/>
                  </a:schemeClr>
                </a:solidFill>
              </p:grpSpPr>
              <p:sp>
                <p:nvSpPr>
                  <p:cNvPr id="330" name="Freeform: Shape 329">
                    <a:extLst>
                      <a:ext uri="{FF2B5EF4-FFF2-40B4-BE49-F238E27FC236}">
                        <a16:creationId xmlns:a16="http://schemas.microsoft.com/office/drawing/2014/main" id="{73CA8501-46E0-3F1C-B9B9-F5AE5C76A6DE}"/>
                      </a:ext>
                    </a:extLst>
                  </p:cNvPr>
                  <p:cNvSpPr>
                    <a:spLocks/>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AF9FE9D-1275-956C-F61A-84D92A7E8AA5}"/>
                      </a:ext>
                    </a:extLst>
                  </p:cNvPr>
                  <p:cNvSpPr>
                    <a:spLocks/>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F0DDAFA-BDE1-5760-7E35-EA8DE2D7D6B3}"/>
                      </a:ext>
                    </a:extLst>
                  </p:cNvPr>
                  <p:cNvSpPr>
                    <a:spLocks/>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359D8AB-F216-090D-E7AA-9DD80289FF4C}"/>
                      </a:ext>
                    </a:extLst>
                  </p:cNvPr>
                  <p:cNvSpPr>
                    <a:spLocks/>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DF55F5B-BB46-1052-0FE9-0E5B102C7AA9}"/>
                      </a:ext>
                    </a:extLst>
                  </p:cNvPr>
                  <p:cNvSpPr>
                    <a:spLocks/>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731A7482-BEC5-2C84-6C0D-BE7AC0E5BB20}"/>
                      </a:ext>
                    </a:extLst>
                  </p:cNvPr>
                  <p:cNvSpPr>
                    <a:spLocks/>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35" name="Graphic 65" descr="Seaweed with solid fill">
                  <a:extLst>
                    <a:ext uri="{FF2B5EF4-FFF2-40B4-BE49-F238E27FC236}">
                      <a16:creationId xmlns:a16="http://schemas.microsoft.com/office/drawing/2014/main" id="{1BF493E6-4867-10AC-A928-42CEB41765F3}"/>
                    </a:ext>
                  </a:extLst>
                </p:cNvPr>
                <p:cNvGrpSpPr>
                  <a:grpSpLocks/>
                </p:cNvGrpSpPr>
                <p:nvPr/>
              </p:nvGrpSpPr>
              <p:grpSpPr>
                <a:xfrm rot="417672">
                  <a:off x="3407615" y="5028305"/>
                  <a:ext cx="101995" cy="154328"/>
                  <a:chOff x="10769962" y="15900664"/>
                  <a:chExt cx="311646" cy="511618"/>
                </a:xfrm>
                <a:solidFill>
                  <a:srgbClr val="92D050"/>
                </a:solidFill>
              </p:grpSpPr>
              <p:sp>
                <p:nvSpPr>
                  <p:cNvPr id="324" name="Freeform: Shape 323">
                    <a:extLst>
                      <a:ext uri="{FF2B5EF4-FFF2-40B4-BE49-F238E27FC236}">
                        <a16:creationId xmlns:a16="http://schemas.microsoft.com/office/drawing/2014/main" id="{A48E863C-81D9-433D-2FD8-F6AEA77DC1CB}"/>
                      </a:ext>
                    </a:extLst>
                  </p:cNvPr>
                  <p:cNvSpPr>
                    <a:spLocks/>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916B1DD1-5918-F309-B223-14559F3DEA2C}"/>
                      </a:ext>
                    </a:extLst>
                  </p:cNvPr>
                  <p:cNvSpPr>
                    <a:spLocks/>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4B1C84B1-F1FD-6E02-DE78-338E768474FD}"/>
                      </a:ext>
                    </a:extLst>
                  </p:cNvPr>
                  <p:cNvSpPr>
                    <a:spLocks/>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2FDD465-BD59-9167-B267-473BD7D0A3CA}"/>
                      </a:ext>
                    </a:extLst>
                  </p:cNvPr>
                  <p:cNvSpPr>
                    <a:spLocks/>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AA6E0961-77C6-4D22-AC97-E50F22B72DAD}"/>
                      </a:ext>
                    </a:extLst>
                  </p:cNvPr>
                  <p:cNvSpPr>
                    <a:spLocks/>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95246EA-8C93-CF0D-A3C6-7CBC0AA0ED29}"/>
                      </a:ext>
                    </a:extLst>
                  </p:cNvPr>
                  <p:cNvSpPr>
                    <a:spLocks/>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36" name="Graphic 66" descr="Seaweed with solid fill">
                  <a:extLst>
                    <a:ext uri="{FF2B5EF4-FFF2-40B4-BE49-F238E27FC236}">
                      <a16:creationId xmlns:a16="http://schemas.microsoft.com/office/drawing/2014/main" id="{FCE4D11A-95EC-FBC2-1499-D51120954F2C}"/>
                    </a:ext>
                  </a:extLst>
                </p:cNvPr>
                <p:cNvGrpSpPr>
                  <a:grpSpLocks/>
                </p:cNvGrpSpPr>
                <p:nvPr/>
              </p:nvGrpSpPr>
              <p:grpSpPr>
                <a:xfrm rot="604259">
                  <a:off x="3556503" y="5012772"/>
                  <a:ext cx="128993" cy="179249"/>
                  <a:chOff x="11224890" y="15849170"/>
                  <a:chExt cx="394139" cy="594237"/>
                </a:xfrm>
                <a:solidFill>
                  <a:srgbClr val="92D050"/>
                </a:solidFill>
              </p:grpSpPr>
              <p:sp>
                <p:nvSpPr>
                  <p:cNvPr id="318" name="Freeform: Shape 317">
                    <a:extLst>
                      <a:ext uri="{FF2B5EF4-FFF2-40B4-BE49-F238E27FC236}">
                        <a16:creationId xmlns:a16="http://schemas.microsoft.com/office/drawing/2014/main" id="{961DE26E-7B6E-2053-2EED-761E5C667170}"/>
                      </a:ext>
                    </a:extLst>
                  </p:cNvPr>
                  <p:cNvSpPr>
                    <a:spLocks/>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87427A7-8459-2DD1-DA61-0F4408FC288C}"/>
                      </a:ext>
                    </a:extLst>
                  </p:cNvPr>
                  <p:cNvSpPr>
                    <a:spLocks/>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5AF8DCB-5A53-D331-8904-075380F6C96F}"/>
                      </a:ext>
                    </a:extLst>
                  </p:cNvPr>
                  <p:cNvSpPr>
                    <a:spLocks/>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4664E9B6-05A3-73C7-0616-44840A5A656D}"/>
                      </a:ext>
                    </a:extLst>
                  </p:cNvPr>
                  <p:cNvSpPr>
                    <a:spLocks/>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2FC2AD1-37BE-0793-7429-01C426AB68E0}"/>
                      </a:ext>
                    </a:extLst>
                  </p:cNvPr>
                  <p:cNvSpPr>
                    <a:spLocks/>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7A266D4-A3C5-D696-C4AD-D467337832B9}"/>
                      </a:ext>
                    </a:extLst>
                  </p:cNvPr>
                  <p:cNvSpPr>
                    <a:spLocks/>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137" name="Graphic 68" descr="Seaweed with solid fill">
                  <a:extLst>
                    <a:ext uri="{FF2B5EF4-FFF2-40B4-BE49-F238E27FC236}">
                      <a16:creationId xmlns:a16="http://schemas.microsoft.com/office/drawing/2014/main" id="{26C1CEA3-FBC9-97D8-DACF-890CCF6304B5}"/>
                    </a:ext>
                  </a:extLst>
                </p:cNvPr>
                <p:cNvGrpSpPr>
                  <a:grpSpLocks/>
                </p:cNvGrpSpPr>
                <p:nvPr/>
              </p:nvGrpSpPr>
              <p:grpSpPr>
                <a:xfrm>
                  <a:off x="3517153" y="5058609"/>
                  <a:ext cx="94270" cy="121209"/>
                  <a:chOff x="11104655" y="16001125"/>
                  <a:chExt cx="288042" cy="401824"/>
                </a:xfrm>
                <a:solidFill>
                  <a:schemeClr val="accent6">
                    <a:lumMod val="50000"/>
                  </a:schemeClr>
                </a:solidFill>
              </p:grpSpPr>
              <p:sp>
                <p:nvSpPr>
                  <p:cNvPr id="311" name="Freeform: Shape 310">
                    <a:extLst>
                      <a:ext uri="{FF2B5EF4-FFF2-40B4-BE49-F238E27FC236}">
                        <a16:creationId xmlns:a16="http://schemas.microsoft.com/office/drawing/2014/main" id="{6CA5AE59-DEAA-0FBB-01C5-C2016621270D}"/>
                      </a:ext>
                    </a:extLst>
                  </p:cNvPr>
                  <p:cNvSpPr>
                    <a:spLocks/>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FD1A3BAA-B5FA-4D0B-08BD-170182109015}"/>
                      </a:ext>
                    </a:extLst>
                  </p:cNvPr>
                  <p:cNvSpPr>
                    <a:spLocks/>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7C327E2-8892-3A17-9D9A-21680714B703}"/>
                      </a:ext>
                    </a:extLst>
                  </p:cNvPr>
                  <p:cNvSpPr>
                    <a:spLocks/>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5EAA566-9744-EB53-1239-AD883B67960E}"/>
                      </a:ext>
                    </a:extLst>
                  </p:cNvPr>
                  <p:cNvSpPr>
                    <a:spLocks/>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24A0785-1A44-7FDA-B6D4-EECABBC1E71C}"/>
                      </a:ext>
                    </a:extLst>
                  </p:cNvPr>
                  <p:cNvSpPr>
                    <a:spLocks/>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7B9B35C-28E1-1076-6A42-1BB3617CA39C}"/>
                      </a:ext>
                    </a:extLst>
                  </p:cNvPr>
                  <p:cNvSpPr>
                    <a:spLocks/>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9C450D6-3E9C-CE53-6613-17B264A82130}"/>
                      </a:ext>
                    </a:extLst>
                  </p:cNvPr>
                  <p:cNvSpPr>
                    <a:spLocks/>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38" name="Graphic 69" descr="Seaweed with solid fill">
                  <a:extLst>
                    <a:ext uri="{FF2B5EF4-FFF2-40B4-BE49-F238E27FC236}">
                      <a16:creationId xmlns:a16="http://schemas.microsoft.com/office/drawing/2014/main" id="{857E2592-0667-5DDA-093C-C56ED9BBA474}"/>
                    </a:ext>
                  </a:extLst>
                </p:cNvPr>
                <p:cNvGrpSpPr>
                  <a:grpSpLocks/>
                </p:cNvGrpSpPr>
                <p:nvPr/>
              </p:nvGrpSpPr>
              <p:grpSpPr>
                <a:xfrm rot="1416097">
                  <a:off x="3821564" y="5071113"/>
                  <a:ext cx="153466" cy="179249"/>
                  <a:chOff x="12034781" y="16042578"/>
                  <a:chExt cx="468914" cy="594237"/>
                </a:xfrm>
                <a:solidFill>
                  <a:schemeClr val="accent6">
                    <a:lumMod val="75000"/>
                  </a:schemeClr>
                </a:solidFill>
              </p:grpSpPr>
              <p:sp>
                <p:nvSpPr>
                  <p:cNvPr id="305" name="Freeform: Shape 304">
                    <a:extLst>
                      <a:ext uri="{FF2B5EF4-FFF2-40B4-BE49-F238E27FC236}">
                        <a16:creationId xmlns:a16="http://schemas.microsoft.com/office/drawing/2014/main" id="{18042B3B-60E0-EB72-42F6-A70705C6B137}"/>
                      </a:ext>
                    </a:extLst>
                  </p:cNvPr>
                  <p:cNvSpPr>
                    <a:spLocks/>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24FB4E6-540D-F0AB-1457-86CC8C826F0F}"/>
                      </a:ext>
                    </a:extLst>
                  </p:cNvPr>
                  <p:cNvSpPr>
                    <a:spLocks/>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D8A6059-EB89-6178-547E-6A720F81C4E1}"/>
                      </a:ext>
                    </a:extLst>
                  </p:cNvPr>
                  <p:cNvSpPr>
                    <a:spLocks/>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F6E79C1-F9F4-AB3B-663E-AF60FCBDEA37}"/>
                      </a:ext>
                    </a:extLst>
                  </p:cNvPr>
                  <p:cNvSpPr>
                    <a:spLocks/>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3B6BE73-FC41-FCEA-C723-4D45B019B20C}"/>
                      </a:ext>
                    </a:extLst>
                  </p:cNvPr>
                  <p:cNvSpPr>
                    <a:spLocks/>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7FC1C88-4747-51ED-3F54-F04861307754}"/>
                      </a:ext>
                    </a:extLst>
                  </p:cNvPr>
                  <p:cNvSpPr>
                    <a:spLocks/>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39" name="Graphic 71" descr="Seaweed with solid fill">
                  <a:extLst>
                    <a:ext uri="{FF2B5EF4-FFF2-40B4-BE49-F238E27FC236}">
                      <a16:creationId xmlns:a16="http://schemas.microsoft.com/office/drawing/2014/main" id="{0CBB932D-EC03-0A54-20A5-DBCAF8F636F6}"/>
                    </a:ext>
                  </a:extLst>
                </p:cNvPr>
                <p:cNvGrpSpPr>
                  <a:grpSpLocks/>
                </p:cNvGrpSpPr>
                <p:nvPr/>
              </p:nvGrpSpPr>
              <p:grpSpPr>
                <a:xfrm rot="852343">
                  <a:off x="4565143" y="5372445"/>
                  <a:ext cx="116658" cy="121209"/>
                  <a:chOff x="14306785" y="17041537"/>
                  <a:chExt cx="356449" cy="401824"/>
                </a:xfrm>
                <a:solidFill>
                  <a:schemeClr val="accent6">
                    <a:lumMod val="50000"/>
                  </a:schemeClr>
                </a:solidFill>
              </p:grpSpPr>
              <p:sp>
                <p:nvSpPr>
                  <p:cNvPr id="298" name="Freeform: Shape 297">
                    <a:extLst>
                      <a:ext uri="{FF2B5EF4-FFF2-40B4-BE49-F238E27FC236}">
                        <a16:creationId xmlns:a16="http://schemas.microsoft.com/office/drawing/2014/main" id="{4F5B2829-D396-6050-330A-3FD602D6558C}"/>
                      </a:ext>
                    </a:extLst>
                  </p:cNvPr>
                  <p:cNvSpPr>
                    <a:spLocks/>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6ECA4D4-AE2D-4B08-3C40-C2BD2ACD1259}"/>
                      </a:ext>
                    </a:extLst>
                  </p:cNvPr>
                  <p:cNvSpPr>
                    <a:spLocks/>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C4B7EAC-0552-67AA-5CAB-8F4A997FCE11}"/>
                      </a:ext>
                    </a:extLst>
                  </p:cNvPr>
                  <p:cNvSpPr>
                    <a:spLocks/>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92B7502-A1B9-4393-4EDF-82F750DB058D}"/>
                      </a:ext>
                    </a:extLst>
                  </p:cNvPr>
                  <p:cNvSpPr>
                    <a:spLocks/>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23A7B49-4E0D-AF1D-D9B9-EDE17B1234F8}"/>
                      </a:ext>
                    </a:extLst>
                  </p:cNvPr>
                  <p:cNvSpPr>
                    <a:spLocks/>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6FF5D88B-45C1-7185-23DD-7F5BE364BB43}"/>
                      </a:ext>
                    </a:extLst>
                  </p:cNvPr>
                  <p:cNvSpPr>
                    <a:spLocks/>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2B69F6E-F851-F522-5732-FD08B4E7B27D}"/>
                      </a:ext>
                    </a:extLst>
                  </p:cNvPr>
                  <p:cNvSpPr>
                    <a:spLocks/>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40" name="Graphic 72" descr="Seaweed with solid fill">
                  <a:extLst>
                    <a:ext uri="{FF2B5EF4-FFF2-40B4-BE49-F238E27FC236}">
                      <a16:creationId xmlns:a16="http://schemas.microsoft.com/office/drawing/2014/main" id="{6AB19D7D-B31A-8877-7F90-37122F4B54EB}"/>
                    </a:ext>
                  </a:extLst>
                </p:cNvPr>
                <p:cNvGrpSpPr>
                  <a:grpSpLocks/>
                </p:cNvGrpSpPr>
                <p:nvPr/>
              </p:nvGrpSpPr>
              <p:grpSpPr>
                <a:xfrm rot="1759044">
                  <a:off x="4343560" y="5231565"/>
                  <a:ext cx="153466" cy="179249"/>
                  <a:chOff x="13629738" y="16574499"/>
                  <a:chExt cx="468914" cy="594237"/>
                </a:xfrm>
                <a:solidFill>
                  <a:schemeClr val="accent6">
                    <a:lumMod val="75000"/>
                  </a:schemeClr>
                </a:solidFill>
              </p:grpSpPr>
              <p:sp>
                <p:nvSpPr>
                  <p:cNvPr id="292" name="Freeform: Shape 291">
                    <a:extLst>
                      <a:ext uri="{FF2B5EF4-FFF2-40B4-BE49-F238E27FC236}">
                        <a16:creationId xmlns:a16="http://schemas.microsoft.com/office/drawing/2014/main" id="{E5B0E0A3-B476-546F-4962-C72FB91F0959}"/>
                      </a:ext>
                    </a:extLst>
                  </p:cNvPr>
                  <p:cNvSpPr>
                    <a:spLocks/>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36F0851F-694B-0A37-FF44-8E5C2D80D950}"/>
                      </a:ext>
                    </a:extLst>
                  </p:cNvPr>
                  <p:cNvSpPr>
                    <a:spLocks/>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87C6D83-32E2-0BC8-1A2E-8A7770028775}"/>
                      </a:ext>
                    </a:extLst>
                  </p:cNvPr>
                  <p:cNvSpPr>
                    <a:spLocks/>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FE6866C2-3BA0-D779-0140-983C7C166BD4}"/>
                      </a:ext>
                    </a:extLst>
                  </p:cNvPr>
                  <p:cNvSpPr>
                    <a:spLocks/>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D007B88-9B71-D56A-B21C-17BCA8B151C3}"/>
                      </a:ext>
                    </a:extLst>
                  </p:cNvPr>
                  <p:cNvSpPr>
                    <a:spLocks/>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67CCDD3E-E611-7181-A5C4-F9DF66291A42}"/>
                      </a:ext>
                    </a:extLst>
                  </p:cNvPr>
                  <p:cNvSpPr>
                    <a:spLocks/>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41" name="Graphic 74" descr="Seaweed with solid fill">
                  <a:extLst>
                    <a:ext uri="{FF2B5EF4-FFF2-40B4-BE49-F238E27FC236}">
                      <a16:creationId xmlns:a16="http://schemas.microsoft.com/office/drawing/2014/main" id="{44D509DD-5FE1-4996-AD6D-C8FB522BA883}"/>
                    </a:ext>
                  </a:extLst>
                </p:cNvPr>
                <p:cNvGrpSpPr>
                  <a:grpSpLocks/>
                </p:cNvGrpSpPr>
                <p:nvPr/>
              </p:nvGrpSpPr>
              <p:grpSpPr>
                <a:xfrm rot="1270015">
                  <a:off x="4154377" y="5153059"/>
                  <a:ext cx="153466" cy="179249"/>
                  <a:chOff x="13051690" y="16314239"/>
                  <a:chExt cx="468914" cy="594237"/>
                </a:xfrm>
                <a:solidFill>
                  <a:schemeClr val="accent6">
                    <a:lumMod val="75000"/>
                  </a:schemeClr>
                </a:solidFill>
              </p:grpSpPr>
              <p:sp>
                <p:nvSpPr>
                  <p:cNvPr id="286" name="Freeform: Shape 285">
                    <a:extLst>
                      <a:ext uri="{FF2B5EF4-FFF2-40B4-BE49-F238E27FC236}">
                        <a16:creationId xmlns:a16="http://schemas.microsoft.com/office/drawing/2014/main" id="{9CD3ED3A-5136-2FE8-56B8-E0F95381D396}"/>
                      </a:ext>
                    </a:extLst>
                  </p:cNvPr>
                  <p:cNvSpPr>
                    <a:spLocks/>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3F270F3-DF57-C98C-50A5-7743D33358BB}"/>
                      </a:ext>
                    </a:extLst>
                  </p:cNvPr>
                  <p:cNvSpPr>
                    <a:spLocks/>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3C67F02-FB25-808A-9B1A-5AA7E650DE1B}"/>
                      </a:ext>
                    </a:extLst>
                  </p:cNvPr>
                  <p:cNvSpPr>
                    <a:spLocks/>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C3ECDB2-9008-831E-5786-B51E431D24EB}"/>
                      </a:ext>
                    </a:extLst>
                  </p:cNvPr>
                  <p:cNvSpPr>
                    <a:spLocks/>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432B57E-702E-ACDD-1DAB-CED4B90524D1}"/>
                      </a:ext>
                    </a:extLst>
                  </p:cNvPr>
                  <p:cNvSpPr>
                    <a:spLocks/>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8B3195E7-FD8E-FF54-ADBB-16A71906FD56}"/>
                      </a:ext>
                    </a:extLst>
                  </p:cNvPr>
                  <p:cNvSpPr>
                    <a:spLocks/>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42" name="Graphic 75" descr="Seaweed with solid fill">
                  <a:extLst>
                    <a:ext uri="{FF2B5EF4-FFF2-40B4-BE49-F238E27FC236}">
                      <a16:creationId xmlns:a16="http://schemas.microsoft.com/office/drawing/2014/main" id="{F49EC092-823D-A297-7F23-A1853DE5C984}"/>
                    </a:ext>
                  </a:extLst>
                </p:cNvPr>
                <p:cNvGrpSpPr>
                  <a:grpSpLocks/>
                </p:cNvGrpSpPr>
                <p:nvPr/>
              </p:nvGrpSpPr>
              <p:grpSpPr>
                <a:xfrm rot="1293564">
                  <a:off x="4441481" y="5227028"/>
                  <a:ext cx="109340" cy="216665"/>
                  <a:chOff x="13928935" y="16559458"/>
                  <a:chExt cx="334088" cy="718275"/>
                </a:xfrm>
                <a:solidFill>
                  <a:srgbClr val="92D050"/>
                </a:solidFill>
              </p:grpSpPr>
              <p:sp>
                <p:nvSpPr>
                  <p:cNvPr id="280" name="Freeform: Shape 279">
                    <a:extLst>
                      <a:ext uri="{FF2B5EF4-FFF2-40B4-BE49-F238E27FC236}">
                        <a16:creationId xmlns:a16="http://schemas.microsoft.com/office/drawing/2014/main" id="{A6193E49-804F-9FCB-2C0B-726ED35B539A}"/>
                      </a:ext>
                    </a:extLst>
                  </p:cNvPr>
                  <p:cNvSpPr>
                    <a:spLocks/>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B300377-A2BE-62E7-9CA4-4D26D9B7B44F}"/>
                      </a:ext>
                    </a:extLst>
                  </p:cNvPr>
                  <p:cNvSpPr>
                    <a:spLocks/>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74DB326-478A-C95C-D104-4EF6B4602643}"/>
                      </a:ext>
                    </a:extLst>
                  </p:cNvPr>
                  <p:cNvSpPr>
                    <a:spLocks/>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7EC935C-4A47-9E9F-B3FD-EDC509DE6999}"/>
                      </a:ext>
                    </a:extLst>
                  </p:cNvPr>
                  <p:cNvSpPr>
                    <a:spLocks/>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9C46AD8-EA61-BE14-D99B-BD7A2871478F}"/>
                      </a:ext>
                    </a:extLst>
                  </p:cNvPr>
                  <p:cNvSpPr>
                    <a:spLocks/>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8D890B02-444F-7050-F430-8CAF192B8A6A}"/>
                      </a:ext>
                    </a:extLst>
                  </p:cNvPr>
                  <p:cNvSpPr>
                    <a:spLocks/>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43" name="Graphic 76" descr="Seaweed with solid fill">
                  <a:extLst>
                    <a:ext uri="{FF2B5EF4-FFF2-40B4-BE49-F238E27FC236}">
                      <a16:creationId xmlns:a16="http://schemas.microsoft.com/office/drawing/2014/main" id="{9C76240E-42B3-46C5-EE7E-787DE14B0F14}"/>
                    </a:ext>
                  </a:extLst>
                </p:cNvPr>
                <p:cNvGrpSpPr>
                  <a:grpSpLocks/>
                </p:cNvGrpSpPr>
                <p:nvPr/>
              </p:nvGrpSpPr>
              <p:grpSpPr>
                <a:xfrm rot="1270015">
                  <a:off x="4149382" y="5173268"/>
                  <a:ext cx="93378" cy="154328"/>
                  <a:chOff x="13036429" y="16381237"/>
                  <a:chExt cx="285316" cy="511618"/>
                </a:xfrm>
                <a:solidFill>
                  <a:srgbClr val="92D050"/>
                </a:solidFill>
              </p:grpSpPr>
              <p:sp>
                <p:nvSpPr>
                  <p:cNvPr id="274" name="Freeform: Shape 273">
                    <a:extLst>
                      <a:ext uri="{FF2B5EF4-FFF2-40B4-BE49-F238E27FC236}">
                        <a16:creationId xmlns:a16="http://schemas.microsoft.com/office/drawing/2014/main" id="{5CE54FB7-1DD8-D4F0-5C4B-7867912A2CB7}"/>
                      </a:ext>
                    </a:extLst>
                  </p:cNvPr>
                  <p:cNvSpPr>
                    <a:spLocks/>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378E0B9-15F7-E502-1215-87476BE7D17C}"/>
                      </a:ext>
                    </a:extLst>
                  </p:cNvPr>
                  <p:cNvSpPr>
                    <a:spLocks/>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E073D30-847C-C2B0-1241-989FD5A4C5FB}"/>
                      </a:ext>
                    </a:extLst>
                  </p:cNvPr>
                  <p:cNvSpPr>
                    <a:spLocks/>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2AED5F93-0851-FA3F-9513-FCF4D33D5333}"/>
                      </a:ext>
                    </a:extLst>
                  </p:cNvPr>
                  <p:cNvSpPr>
                    <a:spLocks/>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F8C9BF0-5C36-D489-B490-86EEDAF3FC8C}"/>
                      </a:ext>
                    </a:extLst>
                  </p:cNvPr>
                  <p:cNvSpPr>
                    <a:spLocks/>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D2CC7ED-AABB-32A6-AE93-6BDA33E852A3}"/>
                      </a:ext>
                    </a:extLst>
                  </p:cNvPr>
                  <p:cNvSpPr>
                    <a:spLocks/>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144" name="Graphic 77" descr="Seaweed with solid fill">
                  <a:extLst>
                    <a:ext uri="{FF2B5EF4-FFF2-40B4-BE49-F238E27FC236}">
                      <a16:creationId xmlns:a16="http://schemas.microsoft.com/office/drawing/2014/main" id="{3389B7FC-DAF4-1C9D-BC6C-7DF1AF581552}"/>
                    </a:ext>
                  </a:extLst>
                </p:cNvPr>
                <p:cNvGrpSpPr>
                  <a:grpSpLocks/>
                </p:cNvGrpSpPr>
                <p:nvPr/>
              </p:nvGrpSpPr>
              <p:grpSpPr>
                <a:xfrm rot="1456602">
                  <a:off x="4268096" y="5189101"/>
                  <a:ext cx="132462" cy="179249"/>
                  <a:chOff x="13399160" y="16433724"/>
                  <a:chExt cx="404738" cy="594237"/>
                </a:xfrm>
                <a:solidFill>
                  <a:srgbClr val="92D050"/>
                </a:solidFill>
              </p:grpSpPr>
              <p:sp>
                <p:nvSpPr>
                  <p:cNvPr id="268" name="Freeform: Shape 267">
                    <a:extLst>
                      <a:ext uri="{FF2B5EF4-FFF2-40B4-BE49-F238E27FC236}">
                        <a16:creationId xmlns:a16="http://schemas.microsoft.com/office/drawing/2014/main" id="{CE689363-51F1-AE57-F5A7-E15866F2D133}"/>
                      </a:ext>
                    </a:extLst>
                  </p:cNvPr>
                  <p:cNvSpPr>
                    <a:spLocks/>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B679EB8-722D-26E9-1B33-E3B2A6781E1E}"/>
                      </a:ext>
                    </a:extLst>
                  </p:cNvPr>
                  <p:cNvSpPr>
                    <a:spLocks/>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46E864E-C8F7-0FBA-8FE8-E3D8EC43337F}"/>
                      </a:ext>
                    </a:extLst>
                  </p:cNvPr>
                  <p:cNvSpPr>
                    <a:spLocks/>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19F1223-4878-ED58-F9E5-C45E0751AF87}"/>
                      </a:ext>
                    </a:extLst>
                  </p:cNvPr>
                  <p:cNvSpPr>
                    <a:spLocks/>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73229B3-81E1-D840-FE06-C1217D6BD12D}"/>
                      </a:ext>
                    </a:extLst>
                  </p:cNvPr>
                  <p:cNvSpPr>
                    <a:spLocks/>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4F7A9B5-9AD2-815E-9A31-5E377AF31993}"/>
                      </a:ext>
                    </a:extLst>
                  </p:cNvPr>
                  <p:cNvSpPr>
                    <a:spLocks/>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45" name="Graphic 78" descr="Seaweed with solid fill">
                  <a:extLst>
                    <a:ext uri="{FF2B5EF4-FFF2-40B4-BE49-F238E27FC236}">
                      <a16:creationId xmlns:a16="http://schemas.microsoft.com/office/drawing/2014/main" id="{738E825F-9A6C-836F-EDC0-2DF58CDF618A}"/>
                    </a:ext>
                  </a:extLst>
                </p:cNvPr>
                <p:cNvGrpSpPr>
                  <a:grpSpLocks/>
                </p:cNvGrpSpPr>
                <p:nvPr/>
              </p:nvGrpSpPr>
              <p:grpSpPr>
                <a:xfrm rot="2268440">
                  <a:off x="4607827" y="5388615"/>
                  <a:ext cx="121041" cy="134527"/>
                  <a:chOff x="14437204" y="17095142"/>
                  <a:chExt cx="369840" cy="445975"/>
                </a:xfrm>
                <a:solidFill>
                  <a:srgbClr val="92D050"/>
                </a:solidFill>
              </p:grpSpPr>
              <p:sp>
                <p:nvSpPr>
                  <p:cNvPr id="262" name="Freeform: Shape 261">
                    <a:extLst>
                      <a:ext uri="{FF2B5EF4-FFF2-40B4-BE49-F238E27FC236}">
                        <a16:creationId xmlns:a16="http://schemas.microsoft.com/office/drawing/2014/main" id="{2D9AF4D8-B815-7160-ABBE-AB3DBF0C4E65}"/>
                      </a:ext>
                    </a:extLst>
                  </p:cNvPr>
                  <p:cNvSpPr>
                    <a:spLocks/>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9FBAE78-271D-47C2-E6A1-9C08E8BA6AA0}"/>
                      </a:ext>
                    </a:extLst>
                  </p:cNvPr>
                  <p:cNvSpPr>
                    <a:spLocks/>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B883B36-E5D2-A5AB-BCA5-CFC88097F6FA}"/>
                      </a:ext>
                    </a:extLst>
                  </p:cNvPr>
                  <p:cNvSpPr>
                    <a:spLocks/>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EE08E3F-EA54-9356-2857-BCC03DE336AE}"/>
                      </a:ext>
                    </a:extLst>
                  </p:cNvPr>
                  <p:cNvSpPr>
                    <a:spLocks/>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B80D068-BC0C-C6D7-8F45-E85E4CF656E7}"/>
                      </a:ext>
                    </a:extLst>
                  </p:cNvPr>
                  <p:cNvSpPr>
                    <a:spLocks/>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84D778E6-449B-F79B-7E6A-03A837855F32}"/>
                      </a:ext>
                    </a:extLst>
                  </p:cNvPr>
                  <p:cNvSpPr>
                    <a:spLocks/>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146" name="Graphic 79" descr="Seaweed with solid fill">
                  <a:extLst>
                    <a:ext uri="{FF2B5EF4-FFF2-40B4-BE49-F238E27FC236}">
                      <a16:creationId xmlns:a16="http://schemas.microsoft.com/office/drawing/2014/main" id="{47431FFB-ECF2-B03E-F5E7-0F78C6A40EF6}"/>
                    </a:ext>
                  </a:extLst>
                </p:cNvPr>
                <p:cNvGrpSpPr>
                  <a:grpSpLocks/>
                </p:cNvGrpSpPr>
                <p:nvPr/>
              </p:nvGrpSpPr>
              <p:grpSpPr>
                <a:xfrm rot="852343">
                  <a:off x="4216270" y="5221557"/>
                  <a:ext cx="94270" cy="121209"/>
                  <a:chOff x="13240805" y="16541322"/>
                  <a:chExt cx="288042" cy="401824"/>
                </a:xfrm>
                <a:solidFill>
                  <a:schemeClr val="accent6">
                    <a:lumMod val="50000"/>
                  </a:schemeClr>
                </a:solidFill>
              </p:grpSpPr>
              <p:sp>
                <p:nvSpPr>
                  <p:cNvPr id="255" name="Freeform: Shape 254">
                    <a:extLst>
                      <a:ext uri="{FF2B5EF4-FFF2-40B4-BE49-F238E27FC236}">
                        <a16:creationId xmlns:a16="http://schemas.microsoft.com/office/drawing/2014/main" id="{89FA1C23-9250-E689-EFFF-6AF7662F0A8F}"/>
                      </a:ext>
                    </a:extLst>
                  </p:cNvPr>
                  <p:cNvSpPr>
                    <a:spLocks/>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7391D22-93A4-4025-BFE7-1366A568026F}"/>
                      </a:ext>
                    </a:extLst>
                  </p:cNvPr>
                  <p:cNvSpPr>
                    <a:spLocks/>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ED20226-C667-DD12-D02D-26B603FF18D2}"/>
                      </a:ext>
                    </a:extLst>
                  </p:cNvPr>
                  <p:cNvSpPr>
                    <a:spLocks/>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5611EE0-05EB-3EEB-4FD3-D65D2BCB7D9A}"/>
                      </a:ext>
                    </a:extLst>
                  </p:cNvPr>
                  <p:cNvSpPr>
                    <a:spLocks/>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072FD4F-2BA7-C091-BC8F-590E85D6DF8F}"/>
                      </a:ext>
                    </a:extLst>
                  </p:cNvPr>
                  <p:cNvSpPr>
                    <a:spLocks/>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EB9A944-5240-6DB9-7EE8-7EE853AEF08B}"/>
                      </a:ext>
                    </a:extLst>
                  </p:cNvPr>
                  <p:cNvSpPr>
                    <a:spLocks/>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696351-A739-F4C5-55E7-420F43FFF258}"/>
                      </a:ext>
                    </a:extLst>
                  </p:cNvPr>
                  <p:cNvSpPr>
                    <a:spLocks/>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47" name="Graphic 80" descr="Seaweed with solid fill">
                  <a:extLst>
                    <a:ext uri="{FF2B5EF4-FFF2-40B4-BE49-F238E27FC236}">
                      <a16:creationId xmlns:a16="http://schemas.microsoft.com/office/drawing/2014/main" id="{4951A43F-A93F-F18F-489B-E4DC795E8E5A}"/>
                    </a:ext>
                  </a:extLst>
                </p:cNvPr>
                <p:cNvGrpSpPr>
                  <a:grpSpLocks/>
                </p:cNvGrpSpPr>
                <p:nvPr/>
              </p:nvGrpSpPr>
              <p:grpSpPr>
                <a:xfrm rot="2268440">
                  <a:off x="4507175" y="5299668"/>
                  <a:ext cx="153466" cy="179249"/>
                  <a:chOff x="14129664" y="16800271"/>
                  <a:chExt cx="468914" cy="594237"/>
                </a:xfrm>
                <a:solidFill>
                  <a:schemeClr val="accent6">
                    <a:lumMod val="75000"/>
                  </a:schemeClr>
                </a:solidFill>
              </p:grpSpPr>
              <p:sp>
                <p:nvSpPr>
                  <p:cNvPr id="249" name="Freeform: Shape 248">
                    <a:extLst>
                      <a:ext uri="{FF2B5EF4-FFF2-40B4-BE49-F238E27FC236}">
                        <a16:creationId xmlns:a16="http://schemas.microsoft.com/office/drawing/2014/main" id="{9942B8C1-534A-E11D-3600-5BA767520D25}"/>
                      </a:ext>
                    </a:extLst>
                  </p:cNvPr>
                  <p:cNvSpPr>
                    <a:spLocks/>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1C9B5CF-F14D-1115-ECDC-E10DACB4A9B7}"/>
                      </a:ext>
                    </a:extLst>
                  </p:cNvPr>
                  <p:cNvSpPr>
                    <a:spLocks/>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2EA64D1-4E2B-FC8D-1741-1EA848DCED6F}"/>
                      </a:ext>
                    </a:extLst>
                  </p:cNvPr>
                  <p:cNvSpPr>
                    <a:spLocks/>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2ADE622-BC90-24CF-4AD8-19615735334D}"/>
                      </a:ext>
                    </a:extLst>
                  </p:cNvPr>
                  <p:cNvSpPr>
                    <a:spLocks/>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6D3D5AC-A135-60AE-AF97-CBF5466FA61F}"/>
                      </a:ext>
                    </a:extLst>
                  </p:cNvPr>
                  <p:cNvSpPr>
                    <a:spLocks/>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402DE89-93AC-4872-13C4-FC9C954ED0AA}"/>
                      </a:ext>
                    </a:extLst>
                  </p:cNvPr>
                  <p:cNvSpPr>
                    <a:spLocks/>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148" name="Graphic 123" descr="Fish with solid fill">
                  <a:extLst>
                    <a:ext uri="{FF2B5EF4-FFF2-40B4-BE49-F238E27FC236}">
                      <a16:creationId xmlns:a16="http://schemas.microsoft.com/office/drawing/2014/main" id="{B247F0CD-AC2B-D865-972E-0A2B73A5AA89}"/>
                    </a:ext>
                  </a:extLst>
                </p:cNvPr>
                <p:cNvSpPr>
                  <a:spLocks/>
                </p:cNvSpPr>
                <p:nvPr/>
              </p:nvSpPr>
              <p:spPr>
                <a:xfrm>
                  <a:off x="3821541" y="5071414"/>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49" name="Graphic 124" descr="Fish with solid fill">
                  <a:extLst>
                    <a:ext uri="{FF2B5EF4-FFF2-40B4-BE49-F238E27FC236}">
                      <a16:creationId xmlns:a16="http://schemas.microsoft.com/office/drawing/2014/main" id="{0B3E965E-4622-3F58-7E25-EC7D3729A4F7}"/>
                    </a:ext>
                  </a:extLst>
                </p:cNvPr>
                <p:cNvSpPr>
                  <a:spLocks/>
                </p:cNvSpPr>
                <p:nvPr/>
              </p:nvSpPr>
              <p:spPr>
                <a:xfrm>
                  <a:off x="4520796" y="5331628"/>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50" name="Graphic 125" descr="Fish with solid fill">
                  <a:extLst>
                    <a:ext uri="{FF2B5EF4-FFF2-40B4-BE49-F238E27FC236}">
                      <a16:creationId xmlns:a16="http://schemas.microsoft.com/office/drawing/2014/main" id="{B6AA294A-8EBF-15E2-8920-55A565EA162D}"/>
                    </a:ext>
                  </a:extLst>
                </p:cNvPr>
                <p:cNvSpPr>
                  <a:spLocks/>
                </p:cNvSpPr>
                <p:nvPr/>
              </p:nvSpPr>
              <p:spPr>
                <a:xfrm>
                  <a:off x="3982160" y="5157916"/>
                  <a:ext cx="113478" cy="38619"/>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151" name="Graphic 67" descr="Seaweed with solid fill">
                  <a:extLst>
                    <a:ext uri="{FF2B5EF4-FFF2-40B4-BE49-F238E27FC236}">
                      <a16:creationId xmlns:a16="http://schemas.microsoft.com/office/drawing/2014/main" id="{6D1A43C3-1398-C564-08DF-8B066E607F92}"/>
                    </a:ext>
                  </a:extLst>
                </p:cNvPr>
                <p:cNvGrpSpPr>
                  <a:grpSpLocks/>
                </p:cNvGrpSpPr>
                <p:nvPr/>
              </p:nvGrpSpPr>
              <p:grpSpPr>
                <a:xfrm rot="1416097">
                  <a:off x="3942064" y="5132547"/>
                  <a:ext cx="115176" cy="134527"/>
                  <a:chOff x="12402968" y="16246241"/>
                  <a:chExt cx="351920" cy="445975"/>
                </a:xfrm>
                <a:solidFill>
                  <a:srgbClr val="92D050"/>
                </a:solidFill>
              </p:grpSpPr>
              <p:sp>
                <p:nvSpPr>
                  <p:cNvPr id="243" name="Freeform: Shape 242">
                    <a:extLst>
                      <a:ext uri="{FF2B5EF4-FFF2-40B4-BE49-F238E27FC236}">
                        <a16:creationId xmlns:a16="http://schemas.microsoft.com/office/drawing/2014/main" id="{76A0FDD8-94DF-5FA7-B145-18D04AD12248}"/>
                      </a:ext>
                    </a:extLst>
                  </p:cNvPr>
                  <p:cNvSpPr>
                    <a:spLocks/>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382CDD6-2C3E-5EAA-E6C0-B6187B922D6D}"/>
                      </a:ext>
                    </a:extLst>
                  </p:cNvPr>
                  <p:cNvSpPr>
                    <a:spLocks/>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C441CFE-84A6-9525-AC98-44E7DA1F3F24}"/>
                      </a:ext>
                    </a:extLst>
                  </p:cNvPr>
                  <p:cNvSpPr>
                    <a:spLocks/>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DEE9D6F-4F8B-79A1-C71B-065C25CC2406}"/>
                      </a:ext>
                    </a:extLst>
                  </p:cNvPr>
                  <p:cNvSpPr>
                    <a:spLocks/>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3E8C877-FAFE-4240-AEE2-3BD8CC5238BE}"/>
                      </a:ext>
                    </a:extLst>
                  </p:cNvPr>
                  <p:cNvSpPr>
                    <a:spLocks/>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DE82B00-4EB5-4B48-E115-36D8D2825F69}"/>
                      </a:ext>
                    </a:extLst>
                  </p:cNvPr>
                  <p:cNvSpPr>
                    <a:spLocks/>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52" name="Graphic 64" descr="Seaweed with solid fill">
                  <a:extLst>
                    <a:ext uri="{FF2B5EF4-FFF2-40B4-BE49-F238E27FC236}">
                      <a16:creationId xmlns:a16="http://schemas.microsoft.com/office/drawing/2014/main" id="{826F6879-10C2-F82D-0586-64C00CECBFA0}"/>
                    </a:ext>
                  </a:extLst>
                </p:cNvPr>
                <p:cNvGrpSpPr>
                  <a:grpSpLocks/>
                </p:cNvGrpSpPr>
                <p:nvPr/>
              </p:nvGrpSpPr>
              <p:grpSpPr>
                <a:xfrm rot="441221">
                  <a:off x="3750143" y="5004423"/>
                  <a:ext cx="109340" cy="216665"/>
                  <a:chOff x="11816555" y="15821490"/>
                  <a:chExt cx="334088" cy="718275"/>
                </a:xfrm>
                <a:solidFill>
                  <a:srgbClr val="92D050"/>
                </a:solidFill>
              </p:grpSpPr>
              <p:sp>
                <p:nvSpPr>
                  <p:cNvPr id="237" name="Freeform: Shape 236">
                    <a:extLst>
                      <a:ext uri="{FF2B5EF4-FFF2-40B4-BE49-F238E27FC236}">
                        <a16:creationId xmlns:a16="http://schemas.microsoft.com/office/drawing/2014/main" id="{F91B0D8B-9D04-DD34-7019-E8E5CA9801D8}"/>
                      </a:ext>
                    </a:extLst>
                  </p:cNvPr>
                  <p:cNvSpPr>
                    <a:spLocks/>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CCF9E20-575B-13F7-359F-41285F2A7895}"/>
                      </a:ext>
                    </a:extLst>
                  </p:cNvPr>
                  <p:cNvSpPr>
                    <a:spLocks/>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C0DB67E-DDAC-EF88-879B-BE040DC411C5}"/>
                      </a:ext>
                    </a:extLst>
                  </p:cNvPr>
                  <p:cNvSpPr>
                    <a:spLocks/>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246EF3E-E158-4C22-3C6E-260FD4E62FCB}"/>
                      </a:ext>
                    </a:extLst>
                  </p:cNvPr>
                  <p:cNvSpPr>
                    <a:spLocks/>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71D3951-91BC-0DAE-DBBF-BCBC5072F0F8}"/>
                      </a:ext>
                    </a:extLst>
                  </p:cNvPr>
                  <p:cNvSpPr>
                    <a:spLocks/>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85FB545-6489-4587-C4BD-4027034195B8}"/>
                      </a:ext>
                    </a:extLst>
                  </p:cNvPr>
                  <p:cNvSpPr>
                    <a:spLocks/>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153" name="Freeform: Shape 152">
                  <a:extLst>
                    <a:ext uri="{FF2B5EF4-FFF2-40B4-BE49-F238E27FC236}">
                      <a16:creationId xmlns:a16="http://schemas.microsoft.com/office/drawing/2014/main" id="{120B2A9D-2502-99D6-AC35-72D769E1266B}"/>
                    </a:ext>
                  </a:extLst>
                </p:cNvPr>
                <p:cNvSpPr>
                  <a:spLocks/>
                </p:cNvSpPr>
                <p:nvPr/>
              </p:nvSpPr>
              <p:spPr>
                <a:xfrm flipH="1">
                  <a:off x="3474954" y="5149687"/>
                  <a:ext cx="27259" cy="21656"/>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BEFA1BF-5F1C-6EEF-00BF-CC0DB307E556}"/>
                    </a:ext>
                  </a:extLst>
                </p:cNvPr>
                <p:cNvSpPr>
                  <a:spLocks/>
                </p:cNvSpPr>
                <p:nvPr/>
              </p:nvSpPr>
              <p:spPr>
                <a:xfrm flipH="1">
                  <a:off x="3496433" y="5161265"/>
                  <a:ext cx="5327" cy="481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7EC8A0D-E429-E270-8DB0-A30E8122349F}"/>
                    </a:ext>
                  </a:extLst>
                </p:cNvPr>
                <p:cNvSpPr>
                  <a:spLocks/>
                </p:cNvSpPr>
                <p:nvPr/>
              </p:nvSpPr>
              <p:spPr>
                <a:xfrm flipH="1">
                  <a:off x="3489310" y="5156601"/>
                  <a:ext cx="12594" cy="13366"/>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2E84DA-F756-11E1-9EA7-A48F650CFD66}"/>
                    </a:ext>
                  </a:extLst>
                </p:cNvPr>
                <p:cNvSpPr>
                  <a:spLocks/>
                </p:cNvSpPr>
                <p:nvPr/>
              </p:nvSpPr>
              <p:spPr>
                <a:xfrm flipH="1">
                  <a:off x="3456470" y="5153492"/>
                  <a:ext cx="49794" cy="20895"/>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E50EC78-D2D0-3D58-D4B8-3FB82A0F7BB8}"/>
                    </a:ext>
                  </a:extLst>
                </p:cNvPr>
                <p:cNvSpPr>
                  <a:spLocks/>
                </p:cNvSpPr>
                <p:nvPr/>
              </p:nvSpPr>
              <p:spPr>
                <a:xfrm rot="6281318" flipH="1">
                  <a:off x="4332720" y="5282400"/>
                  <a:ext cx="25124" cy="23497"/>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E913C9F-44ED-A7B9-6150-ECE731FD8A47}"/>
                    </a:ext>
                  </a:extLst>
                </p:cNvPr>
                <p:cNvSpPr>
                  <a:spLocks/>
                </p:cNvSpPr>
                <p:nvPr/>
              </p:nvSpPr>
              <p:spPr>
                <a:xfrm rot="6281318" flipH="1">
                  <a:off x="4336848" y="5300108"/>
                  <a:ext cx="4910" cy="522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1DC29C5-F30F-7768-3103-63FDCA60B017}"/>
                    </a:ext>
                  </a:extLst>
                </p:cNvPr>
                <p:cNvSpPr>
                  <a:spLocks/>
                </p:cNvSpPr>
                <p:nvPr/>
              </p:nvSpPr>
              <p:spPr>
                <a:xfrm rot="6281318" flipH="1">
                  <a:off x="4334792" y="5292457"/>
                  <a:ext cx="11607" cy="14502"/>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ACEB8EC-5A66-1C50-8746-E82DAF3A4551}"/>
                    </a:ext>
                  </a:extLst>
                </p:cNvPr>
                <p:cNvSpPr>
                  <a:spLocks/>
                </p:cNvSpPr>
                <p:nvPr/>
              </p:nvSpPr>
              <p:spPr>
                <a:xfrm rot="6281318" flipH="1">
                  <a:off x="4320571" y="5275511"/>
                  <a:ext cx="45894" cy="22671"/>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20288BB-C43B-41E7-46DE-E534DBC17179}"/>
                    </a:ext>
                  </a:extLst>
                </p:cNvPr>
                <p:cNvSpPr>
                  <a:spLocks/>
                </p:cNvSpPr>
                <p:nvPr/>
              </p:nvSpPr>
              <p:spPr>
                <a:xfrm rot="234003">
                  <a:off x="3290547" y="5203017"/>
                  <a:ext cx="1479223" cy="333103"/>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Graphic 12" descr="Filter with solid fill">
                  <a:extLst>
                    <a:ext uri="{FF2B5EF4-FFF2-40B4-BE49-F238E27FC236}">
                      <a16:creationId xmlns:a16="http://schemas.microsoft.com/office/drawing/2014/main" id="{4F9343DB-1873-1505-349E-DC92EE19C8E5}"/>
                    </a:ext>
                  </a:extLst>
                </p:cNvPr>
                <p:cNvSpPr>
                  <a:spLocks/>
                </p:cNvSpPr>
                <p:nvPr/>
              </p:nvSpPr>
              <p:spPr>
                <a:xfrm>
                  <a:off x="2206301" y="4929277"/>
                  <a:ext cx="314896" cy="1112383"/>
                </a:xfrm>
                <a:custGeom>
                  <a:avLst/>
                  <a:gdLst>
                    <a:gd name="connsiteX0" fmla="*/ 962164 w 962163"/>
                    <a:gd name="connsiteY0" fmla="*/ 0 h 3687708"/>
                    <a:gd name="connsiteX1" fmla="*/ 0 w 962163"/>
                    <a:gd name="connsiteY1" fmla="*/ 0 h 3687708"/>
                    <a:gd name="connsiteX2" fmla="*/ 424484 w 962163"/>
                    <a:gd name="connsiteY2" fmla="*/ 1626930 h 3687708"/>
                    <a:gd name="connsiteX3" fmla="*/ 424484 w 962163"/>
                    <a:gd name="connsiteY3" fmla="*/ 3253860 h 3687708"/>
                    <a:gd name="connsiteX4" fmla="*/ 424484 w 962163"/>
                    <a:gd name="connsiteY4" fmla="*/ 3687708 h 3687708"/>
                    <a:gd name="connsiteX5" fmla="*/ 537680 w 962163"/>
                    <a:gd name="connsiteY5" fmla="*/ 3253860 h 3687708"/>
                    <a:gd name="connsiteX6" fmla="*/ 537680 w 962163"/>
                    <a:gd name="connsiteY6" fmla="*/ 1626930 h 368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163" h="3687708">
                      <a:moveTo>
                        <a:pt x="962164" y="0"/>
                      </a:moveTo>
                      <a:lnTo>
                        <a:pt x="0" y="0"/>
                      </a:lnTo>
                      <a:lnTo>
                        <a:pt x="424484" y="1626930"/>
                      </a:lnTo>
                      <a:lnTo>
                        <a:pt x="424484" y="3253860"/>
                      </a:lnTo>
                      <a:lnTo>
                        <a:pt x="424484" y="3687708"/>
                      </a:lnTo>
                      <a:lnTo>
                        <a:pt x="537680" y="3253860"/>
                      </a:lnTo>
                      <a:lnTo>
                        <a:pt x="537680" y="1626930"/>
                      </a:lnTo>
                      <a:close/>
                    </a:path>
                  </a:pathLst>
                </a:custGeom>
                <a:solidFill>
                  <a:srgbClr val="58C4D4"/>
                </a:solidFill>
                <a:ln w="14089" cap="flat">
                  <a:noFill/>
                  <a:prstDash val="solid"/>
                  <a:miter/>
                </a:ln>
              </p:spPr>
              <p:txBody>
                <a:bodyPr rtlCol="0" anchor="ctr"/>
                <a:lstStyle/>
                <a:p>
                  <a:endParaRPr lang="en-US"/>
                </a:p>
              </p:txBody>
            </p:sp>
            <p:sp>
              <p:nvSpPr>
                <p:cNvPr id="477" name="Rectangle 476">
                  <a:extLst>
                    <a:ext uri="{FF2B5EF4-FFF2-40B4-BE49-F238E27FC236}">
                      <a16:creationId xmlns:a16="http://schemas.microsoft.com/office/drawing/2014/main" id="{2A494A4E-D497-401E-6095-A9DD8E7595D4}"/>
                    </a:ext>
                  </a:extLst>
                </p:cNvPr>
                <p:cNvSpPr>
                  <a:spLocks/>
                </p:cNvSpPr>
                <p:nvPr/>
              </p:nvSpPr>
              <p:spPr>
                <a:xfrm>
                  <a:off x="3561511" y="4288868"/>
                  <a:ext cx="564370" cy="45719"/>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B3012756-18AB-63B1-A0E2-DD0785073306}"/>
                    </a:ext>
                  </a:extLst>
                </p:cNvPr>
                <p:cNvSpPr>
                  <a:spLocks/>
                </p:cNvSpPr>
                <p:nvPr/>
              </p:nvSpPr>
              <p:spPr>
                <a:xfrm>
                  <a:off x="3562253" y="4335894"/>
                  <a:ext cx="45719" cy="838161"/>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1" name="Rectangle 480">
                  <a:extLst>
                    <a:ext uri="{FF2B5EF4-FFF2-40B4-BE49-F238E27FC236}">
                      <a16:creationId xmlns:a16="http://schemas.microsoft.com/office/drawing/2014/main" id="{B6EC0EA9-AB52-D993-4BCA-E41E8A5BA70C}"/>
                    </a:ext>
                  </a:extLst>
                </p:cNvPr>
                <p:cNvSpPr>
                  <a:spLocks/>
                </p:cNvSpPr>
                <p:nvPr/>
              </p:nvSpPr>
              <p:spPr>
                <a:xfrm>
                  <a:off x="4076113" y="4335892"/>
                  <a:ext cx="45719" cy="963127"/>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A4310"/>
                    </a:highlight>
                  </a:endParaRPr>
                </a:p>
              </p:txBody>
            </p:sp>
            <p:sp>
              <p:nvSpPr>
                <p:cNvPr id="482" name="Rectangle 481">
                  <a:extLst>
                    <a:ext uri="{FF2B5EF4-FFF2-40B4-BE49-F238E27FC236}">
                      <a16:creationId xmlns:a16="http://schemas.microsoft.com/office/drawing/2014/main" id="{9AC6AF6D-8CC2-B560-0AD1-4A9D87DB1B74}"/>
                    </a:ext>
                  </a:extLst>
                </p:cNvPr>
                <p:cNvSpPr>
                  <a:spLocks/>
                </p:cNvSpPr>
                <p:nvPr/>
              </p:nvSpPr>
              <p:spPr>
                <a:xfrm>
                  <a:off x="3495607" y="4235902"/>
                  <a:ext cx="719426" cy="45719"/>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EB87ED05-F375-1B46-EA1C-2A28860B6E46}"/>
                    </a:ext>
                  </a:extLst>
                </p:cNvPr>
                <p:cNvGrpSpPr>
                  <a:grpSpLocks/>
                </p:cNvGrpSpPr>
                <p:nvPr/>
              </p:nvGrpSpPr>
              <p:grpSpPr>
                <a:xfrm>
                  <a:off x="3242553" y="4995617"/>
                  <a:ext cx="1552577" cy="558263"/>
                  <a:chOff x="10421107" y="15803890"/>
                  <a:chExt cx="4743894" cy="1850721"/>
                </a:xfrm>
              </p:grpSpPr>
              <p:pic>
                <p:nvPicPr>
                  <p:cNvPr id="180" name="Graphic 179" descr="Seaweed with solid fill">
                    <a:extLst>
                      <a:ext uri="{FF2B5EF4-FFF2-40B4-BE49-F238E27FC236}">
                        <a16:creationId xmlns:a16="http://schemas.microsoft.com/office/drawing/2014/main" id="{B5240442-3A5B-686E-B0A5-A27CD89914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8" y="16190663"/>
                    <a:ext cx="422459" cy="422459"/>
                  </a:xfrm>
                  <a:prstGeom prst="rect">
                    <a:avLst/>
                  </a:prstGeom>
                </p:spPr>
              </p:pic>
              <p:pic>
                <p:nvPicPr>
                  <p:cNvPr id="181" name="Graphic 180" descr="Seaweed with solid fill">
                    <a:extLst>
                      <a:ext uri="{FF2B5EF4-FFF2-40B4-BE49-F238E27FC236}">
                        <a16:creationId xmlns:a16="http://schemas.microsoft.com/office/drawing/2014/main" id="{35BC0694-FC13-2A66-5D34-49D119BF45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5" y="15880653"/>
                    <a:ext cx="620021" cy="620021"/>
                  </a:xfrm>
                  <a:prstGeom prst="rect">
                    <a:avLst/>
                  </a:prstGeom>
                </p:spPr>
              </p:pic>
              <p:pic>
                <p:nvPicPr>
                  <p:cNvPr id="182" name="Graphic 181" descr="Seaweed with solid fill">
                    <a:extLst>
                      <a:ext uri="{FF2B5EF4-FFF2-40B4-BE49-F238E27FC236}">
                        <a16:creationId xmlns:a16="http://schemas.microsoft.com/office/drawing/2014/main" id="{5C5CDC99-FC52-A4A1-4C7C-6122274290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8" y="16199505"/>
                    <a:ext cx="620021" cy="620021"/>
                  </a:xfrm>
                  <a:prstGeom prst="rect">
                    <a:avLst/>
                  </a:prstGeom>
                </p:spPr>
              </p:pic>
              <p:pic>
                <p:nvPicPr>
                  <p:cNvPr id="183" name="Graphic 182" descr="Seaweed with solid fill">
                    <a:extLst>
                      <a:ext uri="{FF2B5EF4-FFF2-40B4-BE49-F238E27FC236}">
                        <a16:creationId xmlns:a16="http://schemas.microsoft.com/office/drawing/2014/main" id="{C1C5A964-AD82-5869-29FD-776F774766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848601" y="15803890"/>
                    <a:ext cx="620021" cy="620021"/>
                  </a:xfrm>
                  <a:prstGeom prst="rect">
                    <a:avLst/>
                  </a:prstGeom>
                </p:spPr>
              </p:pic>
              <p:pic>
                <p:nvPicPr>
                  <p:cNvPr id="184" name="Graphic 183" descr="Seaweed with solid fill">
                    <a:extLst>
                      <a:ext uri="{FF2B5EF4-FFF2-40B4-BE49-F238E27FC236}">
                        <a16:creationId xmlns:a16="http://schemas.microsoft.com/office/drawing/2014/main" id="{F0DA6F82-F0E9-DBF2-E7B9-6C9E12BFB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8" y="15805910"/>
                    <a:ext cx="441748" cy="749441"/>
                  </a:xfrm>
                  <a:prstGeom prst="rect">
                    <a:avLst/>
                  </a:prstGeom>
                </p:spPr>
              </p:pic>
              <p:pic>
                <p:nvPicPr>
                  <p:cNvPr id="185" name="Graphic 184" descr="Seaweed with solid fill">
                    <a:extLst>
                      <a:ext uri="{FF2B5EF4-FFF2-40B4-BE49-F238E27FC236}">
                        <a16:creationId xmlns:a16="http://schemas.microsoft.com/office/drawing/2014/main" id="{C2E95E8B-DB53-DA91-D307-FD7E4FE902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7" y="15889567"/>
                    <a:ext cx="412074" cy="533818"/>
                  </a:xfrm>
                  <a:prstGeom prst="rect">
                    <a:avLst/>
                  </a:prstGeom>
                </p:spPr>
              </p:pic>
              <p:pic>
                <p:nvPicPr>
                  <p:cNvPr id="186" name="Graphic 185" descr="Seaweed with solid fill">
                    <a:extLst>
                      <a:ext uri="{FF2B5EF4-FFF2-40B4-BE49-F238E27FC236}">
                        <a16:creationId xmlns:a16="http://schemas.microsoft.com/office/drawing/2014/main" id="{07F7F0DC-B7DE-E8CC-BD3F-2ACDBDA2AD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365089" flipH="1">
                    <a:off x="10421107" y="16069727"/>
                    <a:ext cx="278814" cy="323023"/>
                  </a:xfrm>
                  <a:prstGeom prst="rect">
                    <a:avLst/>
                  </a:prstGeom>
                </p:spPr>
              </p:pic>
              <p:pic>
                <p:nvPicPr>
                  <p:cNvPr id="187" name="Graphic 186" descr="Seaweed with solid fill">
                    <a:extLst>
                      <a:ext uri="{FF2B5EF4-FFF2-40B4-BE49-F238E27FC236}">
                        <a16:creationId xmlns:a16="http://schemas.microsoft.com/office/drawing/2014/main" id="{D7544DB2-8DFA-7C39-98BE-CBCD6ADBDC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4" y="16236567"/>
                    <a:ext cx="465326" cy="465326"/>
                  </a:xfrm>
                  <a:prstGeom prst="rect">
                    <a:avLst/>
                  </a:prstGeom>
                </p:spPr>
              </p:pic>
              <p:pic>
                <p:nvPicPr>
                  <p:cNvPr id="188" name="Graphic 187" descr="Seaweed with solid fill">
                    <a:extLst>
                      <a:ext uri="{FF2B5EF4-FFF2-40B4-BE49-F238E27FC236}">
                        <a16:creationId xmlns:a16="http://schemas.microsoft.com/office/drawing/2014/main" id="{92B2913A-A825-9915-4C6F-D2DF310B4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2" y="15992324"/>
                    <a:ext cx="341384" cy="422459"/>
                  </a:xfrm>
                  <a:prstGeom prst="rect">
                    <a:avLst/>
                  </a:prstGeom>
                </p:spPr>
              </p:pic>
              <p:pic>
                <p:nvPicPr>
                  <p:cNvPr id="189" name="Graphic 188" descr="Seaweed with solid fill">
                    <a:extLst>
                      <a:ext uri="{FF2B5EF4-FFF2-40B4-BE49-F238E27FC236}">
                        <a16:creationId xmlns:a16="http://schemas.microsoft.com/office/drawing/2014/main" id="{241B3BF2-1162-1A3F-079A-DA06C3434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6" y="16029688"/>
                    <a:ext cx="620021" cy="620021"/>
                  </a:xfrm>
                  <a:prstGeom prst="rect">
                    <a:avLst/>
                  </a:prstGeom>
                </p:spPr>
              </p:pic>
              <p:pic>
                <p:nvPicPr>
                  <p:cNvPr id="190" name="Graphic 189" descr="Seaweed with solid fill">
                    <a:extLst>
                      <a:ext uri="{FF2B5EF4-FFF2-40B4-BE49-F238E27FC236}">
                        <a16:creationId xmlns:a16="http://schemas.microsoft.com/office/drawing/2014/main" id="{EED3447E-CB9E-98FF-5943-69AAC2D792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546765" y="15860745"/>
                    <a:ext cx="385293" cy="533818"/>
                  </a:xfrm>
                  <a:prstGeom prst="rect">
                    <a:avLst/>
                  </a:prstGeom>
                </p:spPr>
              </p:pic>
              <p:pic>
                <p:nvPicPr>
                  <p:cNvPr id="191" name="Graphic 190" descr="Seaweed with solid fill">
                    <a:extLst>
                      <a:ext uri="{FF2B5EF4-FFF2-40B4-BE49-F238E27FC236}">
                        <a16:creationId xmlns:a16="http://schemas.microsoft.com/office/drawing/2014/main" id="{77E6BA19-D0A5-39DD-6134-4AFCF11EB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5" y="17032736"/>
                    <a:ext cx="422459" cy="422459"/>
                  </a:xfrm>
                  <a:prstGeom prst="rect">
                    <a:avLst/>
                  </a:prstGeom>
                </p:spPr>
              </p:pic>
              <p:pic>
                <p:nvPicPr>
                  <p:cNvPr id="192" name="Graphic 191" descr="Seaweed with solid fill">
                    <a:extLst>
                      <a:ext uri="{FF2B5EF4-FFF2-40B4-BE49-F238E27FC236}">
                        <a16:creationId xmlns:a16="http://schemas.microsoft.com/office/drawing/2014/main" id="{FF4C37C6-7F73-4405-CB08-2CDDB66AB7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3" y="16561609"/>
                    <a:ext cx="620021" cy="620021"/>
                  </a:xfrm>
                  <a:prstGeom prst="rect">
                    <a:avLst/>
                  </a:prstGeom>
                </p:spPr>
              </p:pic>
              <p:pic>
                <p:nvPicPr>
                  <p:cNvPr id="193" name="Graphic 192" descr="Seaweed with solid fill">
                    <a:extLst>
                      <a:ext uri="{FF2B5EF4-FFF2-40B4-BE49-F238E27FC236}">
                        <a16:creationId xmlns:a16="http://schemas.microsoft.com/office/drawing/2014/main" id="{B986E15C-51FB-0ACD-D32D-466D323042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544980" y="17034590"/>
                    <a:ext cx="620021" cy="620021"/>
                  </a:xfrm>
                  <a:prstGeom prst="rect">
                    <a:avLst/>
                  </a:prstGeom>
                </p:spPr>
              </p:pic>
              <p:pic>
                <p:nvPicPr>
                  <p:cNvPr id="194" name="Graphic 193" descr="Seaweed with solid fill">
                    <a:extLst>
                      <a:ext uri="{FF2B5EF4-FFF2-40B4-BE49-F238E27FC236}">
                        <a16:creationId xmlns:a16="http://schemas.microsoft.com/office/drawing/2014/main" id="{8A20BA07-F583-3D53-3A4D-A6D4CDF3C1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5" y="16301349"/>
                    <a:ext cx="620021" cy="620021"/>
                  </a:xfrm>
                  <a:prstGeom prst="rect">
                    <a:avLst/>
                  </a:prstGeom>
                </p:spPr>
              </p:pic>
              <p:pic>
                <p:nvPicPr>
                  <p:cNvPr id="195" name="Graphic 194" descr="Seaweed with solid fill">
                    <a:extLst>
                      <a:ext uri="{FF2B5EF4-FFF2-40B4-BE49-F238E27FC236}">
                        <a16:creationId xmlns:a16="http://schemas.microsoft.com/office/drawing/2014/main" id="{DEF33455-4FC7-E19C-57EF-C6DB11691F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8" y="16543878"/>
                    <a:ext cx="441748" cy="749441"/>
                  </a:xfrm>
                  <a:prstGeom prst="rect">
                    <a:avLst/>
                  </a:prstGeom>
                </p:spPr>
              </p:pic>
              <p:pic>
                <p:nvPicPr>
                  <p:cNvPr id="196" name="Graphic 195" descr="Seaweed with solid fill">
                    <a:extLst>
                      <a:ext uri="{FF2B5EF4-FFF2-40B4-BE49-F238E27FC236}">
                        <a16:creationId xmlns:a16="http://schemas.microsoft.com/office/drawing/2014/main" id="{CF067D41-6BEE-5109-F445-62DB6B1B8F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flipH="1">
                    <a:off x="12802148" y="16310472"/>
                    <a:ext cx="412074" cy="533818"/>
                  </a:xfrm>
                  <a:prstGeom prst="rect">
                    <a:avLst/>
                  </a:prstGeom>
                </p:spPr>
              </p:pic>
              <p:pic>
                <p:nvPicPr>
                  <p:cNvPr id="197" name="Graphic 196" descr="Seaweed with solid fill">
                    <a:extLst>
                      <a:ext uri="{FF2B5EF4-FFF2-40B4-BE49-F238E27FC236}">
                        <a16:creationId xmlns:a16="http://schemas.microsoft.com/office/drawing/2014/main" id="{A51C0DA7-1991-CA03-A015-5E007C0CA9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3" y="16420834"/>
                    <a:ext cx="535164" cy="620021"/>
                  </a:xfrm>
                  <a:prstGeom prst="rect">
                    <a:avLst/>
                  </a:prstGeom>
                </p:spPr>
              </p:pic>
              <p:pic>
                <p:nvPicPr>
                  <p:cNvPr id="198" name="Graphic 197" descr="Seaweed with solid fill">
                    <a:extLst>
                      <a:ext uri="{FF2B5EF4-FFF2-40B4-BE49-F238E27FC236}">
                        <a16:creationId xmlns:a16="http://schemas.microsoft.com/office/drawing/2014/main" id="{17AAF0F7-1B65-B1EB-1E1A-374D45948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2" y="16532521"/>
                    <a:ext cx="341384" cy="422459"/>
                  </a:xfrm>
                  <a:prstGeom prst="rect">
                    <a:avLst/>
                  </a:prstGeom>
                </p:spPr>
              </p:pic>
              <p:pic>
                <p:nvPicPr>
                  <p:cNvPr id="199" name="Graphic 198" descr="Seaweed with solid fill">
                    <a:extLst>
                      <a:ext uri="{FF2B5EF4-FFF2-40B4-BE49-F238E27FC236}">
                        <a16:creationId xmlns:a16="http://schemas.microsoft.com/office/drawing/2014/main" id="{931BD834-AC77-093A-571C-0E8FD76437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9" y="16787381"/>
                    <a:ext cx="620021" cy="620021"/>
                  </a:xfrm>
                  <a:prstGeom prst="rect">
                    <a:avLst/>
                  </a:prstGeom>
                </p:spPr>
              </p:pic>
              <p:pic>
                <p:nvPicPr>
                  <p:cNvPr id="200" name="Graphic 199" descr="Seaweed with solid fill">
                    <a:extLst>
                      <a:ext uri="{FF2B5EF4-FFF2-40B4-BE49-F238E27FC236}">
                        <a16:creationId xmlns:a16="http://schemas.microsoft.com/office/drawing/2014/main" id="{3EEDFDE0-C154-894E-030E-5D6538907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7" y="16190662"/>
                    <a:ext cx="422459" cy="422459"/>
                  </a:xfrm>
                  <a:prstGeom prst="rect">
                    <a:avLst/>
                  </a:prstGeom>
                </p:spPr>
              </p:pic>
              <p:pic>
                <p:nvPicPr>
                  <p:cNvPr id="201" name="Graphic 200" descr="Seaweed with solid fill">
                    <a:extLst>
                      <a:ext uri="{FF2B5EF4-FFF2-40B4-BE49-F238E27FC236}">
                        <a16:creationId xmlns:a16="http://schemas.microsoft.com/office/drawing/2014/main" id="{CA27849D-C1C2-F606-C535-10123263FB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4" y="15880652"/>
                    <a:ext cx="620021" cy="620021"/>
                  </a:xfrm>
                  <a:prstGeom prst="rect">
                    <a:avLst/>
                  </a:prstGeom>
                </p:spPr>
              </p:pic>
              <p:pic>
                <p:nvPicPr>
                  <p:cNvPr id="202" name="Graphic 201" descr="Seaweed with solid fill">
                    <a:extLst>
                      <a:ext uri="{FF2B5EF4-FFF2-40B4-BE49-F238E27FC236}">
                        <a16:creationId xmlns:a16="http://schemas.microsoft.com/office/drawing/2014/main" id="{7957DD0A-14BC-49B1-B978-06477EA6F3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7" y="16199504"/>
                    <a:ext cx="620021" cy="620021"/>
                  </a:xfrm>
                  <a:prstGeom prst="rect">
                    <a:avLst/>
                  </a:prstGeom>
                </p:spPr>
              </p:pic>
              <p:pic>
                <p:nvPicPr>
                  <p:cNvPr id="203" name="Graphic 202" descr="Seaweed with solid fill">
                    <a:extLst>
                      <a:ext uri="{FF2B5EF4-FFF2-40B4-BE49-F238E27FC236}">
                        <a16:creationId xmlns:a16="http://schemas.microsoft.com/office/drawing/2014/main" id="{2DD50940-2824-00F2-A5DC-68A490E5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6" y="15889566"/>
                    <a:ext cx="412074" cy="533818"/>
                  </a:xfrm>
                  <a:prstGeom prst="rect">
                    <a:avLst/>
                  </a:prstGeom>
                </p:spPr>
              </p:pic>
              <p:pic>
                <p:nvPicPr>
                  <p:cNvPr id="204" name="Graphic 203" descr="Seaweed with solid fill">
                    <a:extLst>
                      <a:ext uri="{FF2B5EF4-FFF2-40B4-BE49-F238E27FC236}">
                        <a16:creationId xmlns:a16="http://schemas.microsoft.com/office/drawing/2014/main" id="{27C2F5DD-486A-0499-4D6C-FDA56261F1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04259">
                    <a:off x="11161458" y="15836279"/>
                    <a:ext cx="521149" cy="620021"/>
                  </a:xfrm>
                  <a:prstGeom prst="rect">
                    <a:avLst/>
                  </a:prstGeom>
                </p:spPr>
              </p:pic>
              <p:pic>
                <p:nvPicPr>
                  <p:cNvPr id="205" name="Graphic 204" descr="Seaweed with solid fill">
                    <a:extLst>
                      <a:ext uri="{FF2B5EF4-FFF2-40B4-BE49-F238E27FC236}">
                        <a16:creationId xmlns:a16="http://schemas.microsoft.com/office/drawing/2014/main" id="{CEFA3B5D-42CC-3AB1-E91C-CD82C8417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1" y="15992323"/>
                    <a:ext cx="341384" cy="422459"/>
                  </a:xfrm>
                  <a:prstGeom prst="rect">
                    <a:avLst/>
                  </a:prstGeom>
                </p:spPr>
              </p:pic>
              <p:pic>
                <p:nvPicPr>
                  <p:cNvPr id="206" name="Graphic 205" descr="Seaweed with solid fill">
                    <a:extLst>
                      <a:ext uri="{FF2B5EF4-FFF2-40B4-BE49-F238E27FC236}">
                        <a16:creationId xmlns:a16="http://schemas.microsoft.com/office/drawing/2014/main" id="{44E4137B-EB36-E3C4-B3D7-B5BAEDE52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5" y="16029687"/>
                    <a:ext cx="620021" cy="620021"/>
                  </a:xfrm>
                  <a:prstGeom prst="rect">
                    <a:avLst/>
                  </a:prstGeom>
                </p:spPr>
              </p:pic>
              <p:pic>
                <p:nvPicPr>
                  <p:cNvPr id="207" name="Graphic 206" descr="Seaweed with solid fill">
                    <a:extLst>
                      <a:ext uri="{FF2B5EF4-FFF2-40B4-BE49-F238E27FC236}">
                        <a16:creationId xmlns:a16="http://schemas.microsoft.com/office/drawing/2014/main" id="{F1971833-E1F5-2C6F-B3CF-3F41162DA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4" y="17032735"/>
                    <a:ext cx="422459" cy="422459"/>
                  </a:xfrm>
                  <a:prstGeom prst="rect">
                    <a:avLst/>
                  </a:prstGeom>
                </p:spPr>
              </p:pic>
              <p:pic>
                <p:nvPicPr>
                  <p:cNvPr id="208" name="Graphic 207" descr="Seaweed with solid fill">
                    <a:extLst>
                      <a:ext uri="{FF2B5EF4-FFF2-40B4-BE49-F238E27FC236}">
                        <a16:creationId xmlns:a16="http://schemas.microsoft.com/office/drawing/2014/main" id="{2B4CA247-C4C1-9DA0-B734-F52FD179D0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2" y="16561608"/>
                    <a:ext cx="620021" cy="620021"/>
                  </a:xfrm>
                  <a:prstGeom prst="rect">
                    <a:avLst/>
                  </a:prstGeom>
                </p:spPr>
              </p:pic>
              <p:pic>
                <p:nvPicPr>
                  <p:cNvPr id="209" name="Graphic 208" descr="Seaweed with solid fill">
                    <a:extLst>
                      <a:ext uri="{FF2B5EF4-FFF2-40B4-BE49-F238E27FC236}">
                        <a16:creationId xmlns:a16="http://schemas.microsoft.com/office/drawing/2014/main" id="{52A81308-1554-6BB9-8056-BE38129516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4" y="16301348"/>
                    <a:ext cx="620021" cy="620021"/>
                  </a:xfrm>
                  <a:prstGeom prst="rect">
                    <a:avLst/>
                  </a:prstGeom>
                </p:spPr>
              </p:pic>
              <p:pic>
                <p:nvPicPr>
                  <p:cNvPr id="210" name="Graphic 209" descr="Seaweed with solid fill">
                    <a:extLst>
                      <a:ext uri="{FF2B5EF4-FFF2-40B4-BE49-F238E27FC236}">
                        <a16:creationId xmlns:a16="http://schemas.microsoft.com/office/drawing/2014/main" id="{1328B955-33EB-2D37-CC7F-D49E709A1F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7" y="16543877"/>
                    <a:ext cx="441748" cy="749441"/>
                  </a:xfrm>
                  <a:prstGeom prst="rect">
                    <a:avLst/>
                  </a:prstGeom>
                </p:spPr>
              </p:pic>
              <p:pic>
                <p:nvPicPr>
                  <p:cNvPr id="211" name="Graphic 210" descr="Seaweed with solid fill">
                    <a:extLst>
                      <a:ext uri="{FF2B5EF4-FFF2-40B4-BE49-F238E27FC236}">
                        <a16:creationId xmlns:a16="http://schemas.microsoft.com/office/drawing/2014/main" id="{34E994BC-F2D8-8B11-E9DA-E64DFAE49A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a:off x="12990511" y="16370139"/>
                    <a:ext cx="377259" cy="533818"/>
                  </a:xfrm>
                  <a:prstGeom prst="rect">
                    <a:avLst/>
                  </a:prstGeom>
                </p:spPr>
              </p:pic>
              <p:pic>
                <p:nvPicPr>
                  <p:cNvPr id="212" name="Graphic 211" descr="Seaweed with solid fill">
                    <a:extLst>
                      <a:ext uri="{FF2B5EF4-FFF2-40B4-BE49-F238E27FC236}">
                        <a16:creationId xmlns:a16="http://schemas.microsoft.com/office/drawing/2014/main" id="{4AA27A1C-2651-5F52-DC95-74F429ABA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2" y="16420833"/>
                    <a:ext cx="535164" cy="620021"/>
                  </a:xfrm>
                  <a:prstGeom prst="rect">
                    <a:avLst/>
                  </a:prstGeom>
                </p:spPr>
              </p:pic>
              <p:pic>
                <p:nvPicPr>
                  <p:cNvPr id="213" name="Graphic 212" descr="Seaweed with solid fill">
                    <a:extLst>
                      <a:ext uri="{FF2B5EF4-FFF2-40B4-BE49-F238E27FC236}">
                        <a16:creationId xmlns:a16="http://schemas.microsoft.com/office/drawing/2014/main" id="{4F14AEFF-0475-73CB-81ED-69F3422543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1" y="16532520"/>
                    <a:ext cx="341384" cy="422459"/>
                  </a:xfrm>
                  <a:prstGeom prst="rect">
                    <a:avLst/>
                  </a:prstGeom>
                </p:spPr>
              </p:pic>
              <p:pic>
                <p:nvPicPr>
                  <p:cNvPr id="214" name="Graphic 213" descr="Fish with solid fill">
                    <a:extLst>
                      <a:ext uri="{FF2B5EF4-FFF2-40B4-BE49-F238E27FC236}">
                        <a16:creationId xmlns:a16="http://schemas.microsoft.com/office/drawing/2014/main" id="{D265125C-A9A0-86EF-99CB-1F5C459B1A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18695" y="15935475"/>
                    <a:ext cx="384360" cy="384360"/>
                  </a:xfrm>
                  <a:prstGeom prst="rect">
                    <a:avLst/>
                  </a:prstGeom>
                </p:spPr>
              </p:pic>
              <p:pic>
                <p:nvPicPr>
                  <p:cNvPr id="215" name="Graphic 214" descr="Fish with solid fill">
                    <a:extLst>
                      <a:ext uri="{FF2B5EF4-FFF2-40B4-BE49-F238E27FC236}">
                        <a16:creationId xmlns:a16="http://schemas.microsoft.com/office/drawing/2014/main" id="{43C5381E-CCF5-581D-95A6-611D831411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55268" y="16798121"/>
                    <a:ext cx="384360" cy="384360"/>
                  </a:xfrm>
                  <a:prstGeom prst="rect">
                    <a:avLst/>
                  </a:prstGeom>
                </p:spPr>
              </p:pic>
              <p:pic>
                <p:nvPicPr>
                  <p:cNvPr id="216" name="Graphic 215" descr="Fish with solid fill">
                    <a:extLst>
                      <a:ext uri="{FF2B5EF4-FFF2-40B4-BE49-F238E27FC236}">
                        <a16:creationId xmlns:a16="http://schemas.microsoft.com/office/drawing/2014/main" id="{9457AF7D-32B0-109D-D354-651E36F146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509721" y="16248038"/>
                    <a:ext cx="378253" cy="292636"/>
                  </a:xfrm>
                  <a:prstGeom prst="rect">
                    <a:avLst/>
                  </a:prstGeom>
                </p:spPr>
              </p:pic>
              <p:pic>
                <p:nvPicPr>
                  <p:cNvPr id="217" name="Graphic 216" descr="Seaweed with solid fill">
                    <a:extLst>
                      <a:ext uri="{FF2B5EF4-FFF2-40B4-BE49-F238E27FC236}">
                        <a16:creationId xmlns:a16="http://schemas.microsoft.com/office/drawing/2014/main" id="{843A5555-A95E-49C5-ED45-963E681E58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1" y="16236566"/>
                    <a:ext cx="465326" cy="465326"/>
                  </a:xfrm>
                  <a:prstGeom prst="rect">
                    <a:avLst/>
                  </a:prstGeom>
                </p:spPr>
              </p:pic>
              <p:pic>
                <p:nvPicPr>
                  <p:cNvPr id="218" name="Graphic 217" descr="Seaweed with solid fill">
                    <a:extLst>
                      <a:ext uri="{FF2B5EF4-FFF2-40B4-BE49-F238E27FC236}">
                        <a16:creationId xmlns:a16="http://schemas.microsoft.com/office/drawing/2014/main" id="{5ED07053-3837-9BE6-9770-7BC7B49D72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7" y="15805909"/>
                    <a:ext cx="441748" cy="749441"/>
                  </a:xfrm>
                  <a:prstGeom prst="rect">
                    <a:avLst/>
                  </a:prstGeom>
                </p:spPr>
              </p:pic>
              <p:pic>
                <p:nvPicPr>
                  <p:cNvPr id="219" name="Graphic 218" descr="Snail with solid fill">
                    <a:extLst>
                      <a:ext uri="{FF2B5EF4-FFF2-40B4-BE49-F238E27FC236}">
                        <a16:creationId xmlns:a16="http://schemas.microsoft.com/office/drawing/2014/main" id="{79380EB7-C668-7622-99CB-8D719BA984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915948" y="16254134"/>
                    <a:ext cx="159119" cy="180690"/>
                  </a:xfrm>
                  <a:prstGeom prst="rect">
                    <a:avLst/>
                  </a:prstGeom>
                </p:spPr>
              </p:pic>
              <p:pic>
                <p:nvPicPr>
                  <p:cNvPr id="220" name="Graphic 219" descr="Snail with solid fill">
                    <a:extLst>
                      <a:ext uri="{FF2B5EF4-FFF2-40B4-BE49-F238E27FC236}">
                        <a16:creationId xmlns:a16="http://schemas.microsoft.com/office/drawing/2014/main" id="{0DFE2DC5-5ECA-BD37-1C98-FE1C623AFA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281318" flipH="1">
                    <a:off x="13555641" y="16669086"/>
                    <a:ext cx="159119" cy="180690"/>
                  </a:xfrm>
                  <a:prstGeom prst="rect">
                    <a:avLst/>
                  </a:prstGeom>
                </p:spPr>
              </p:pic>
              <p:pic>
                <p:nvPicPr>
                  <p:cNvPr id="221" name="Graphic 220" descr="Seaweed with solid fill">
                    <a:extLst>
                      <a:ext uri="{FF2B5EF4-FFF2-40B4-BE49-F238E27FC236}">
                        <a16:creationId xmlns:a16="http://schemas.microsoft.com/office/drawing/2014/main" id="{31FD6EAF-E5E0-3860-D22A-41696AC7AF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8" y="16787380"/>
                    <a:ext cx="620021" cy="620021"/>
                  </a:xfrm>
                  <a:prstGeom prst="rect">
                    <a:avLst/>
                  </a:prstGeom>
                </p:spPr>
              </p:pic>
              <p:pic>
                <p:nvPicPr>
                  <p:cNvPr id="222" name="Graphic 221" descr="Seaweed with solid fill">
                    <a:extLst>
                      <a:ext uri="{FF2B5EF4-FFF2-40B4-BE49-F238E27FC236}">
                        <a16:creationId xmlns:a16="http://schemas.microsoft.com/office/drawing/2014/main" id="{4BC84B04-6650-4BD3-3E82-130CC16388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268440">
                    <a:off x="14377683" y="17085467"/>
                    <a:ext cx="489020" cy="465326"/>
                  </a:xfrm>
                  <a:prstGeom prst="rect">
                    <a:avLst/>
                  </a:prstGeom>
                </p:spPr>
              </p:pic>
            </p:grpSp>
          </p:grpSp>
          <p:cxnSp>
            <p:nvCxnSpPr>
              <p:cNvPr id="1951" name="Straight Arrow Connector 1950">
                <a:extLst>
                  <a:ext uri="{FF2B5EF4-FFF2-40B4-BE49-F238E27FC236}">
                    <a16:creationId xmlns:a16="http://schemas.microsoft.com/office/drawing/2014/main" id="{C1AABDD7-0E2D-E8C9-E64E-8AFB854E9FEC}"/>
                  </a:ext>
                </a:extLst>
              </p:cNvPr>
              <p:cNvCxnSpPr>
                <a:cxnSpLocks/>
              </p:cNvCxnSpPr>
              <p:nvPr/>
            </p:nvCxnSpPr>
            <p:spPr>
              <a:xfrm>
                <a:off x="4845460" y="5537711"/>
                <a:ext cx="4546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3" name="Straight Arrow Connector 1952">
                <a:extLst>
                  <a:ext uri="{FF2B5EF4-FFF2-40B4-BE49-F238E27FC236}">
                    <a16:creationId xmlns:a16="http://schemas.microsoft.com/office/drawing/2014/main" id="{15A5083F-1FE9-B641-F2EE-4CAA2E3C0AD7}"/>
                  </a:ext>
                </a:extLst>
              </p:cNvPr>
              <p:cNvCxnSpPr>
                <a:cxnSpLocks/>
              </p:cNvCxnSpPr>
              <p:nvPr/>
            </p:nvCxnSpPr>
            <p:spPr>
              <a:xfrm flipV="1">
                <a:off x="4436830" y="5483983"/>
                <a:ext cx="0" cy="410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4" name="Straight Arrow Connector 1953">
                <a:extLst>
                  <a:ext uri="{FF2B5EF4-FFF2-40B4-BE49-F238E27FC236}">
                    <a16:creationId xmlns:a16="http://schemas.microsoft.com/office/drawing/2014/main" id="{B187CF75-1856-0254-3ABB-532F2C928236}"/>
                  </a:ext>
                </a:extLst>
              </p:cNvPr>
              <p:cNvCxnSpPr>
                <a:cxnSpLocks/>
              </p:cNvCxnSpPr>
              <p:nvPr/>
            </p:nvCxnSpPr>
            <p:spPr>
              <a:xfrm>
                <a:off x="7329137" y="6148544"/>
                <a:ext cx="526562" cy="1074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5" name="Sun 1964">
                <a:extLst>
                  <a:ext uri="{FF2B5EF4-FFF2-40B4-BE49-F238E27FC236}">
                    <a16:creationId xmlns:a16="http://schemas.microsoft.com/office/drawing/2014/main" id="{CAB780DC-2285-0C77-CF4A-E427A69EBDE6}"/>
                  </a:ext>
                </a:extLst>
              </p:cNvPr>
              <p:cNvSpPr>
                <a:spLocks/>
              </p:cNvSpPr>
              <p:nvPr/>
            </p:nvSpPr>
            <p:spPr>
              <a:xfrm>
                <a:off x="6597499" y="4029610"/>
                <a:ext cx="586783" cy="567447"/>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8" name="Straight Connector 1967">
                <a:extLst>
                  <a:ext uri="{FF2B5EF4-FFF2-40B4-BE49-F238E27FC236}">
                    <a16:creationId xmlns:a16="http://schemas.microsoft.com/office/drawing/2014/main" id="{D01367E0-C9F5-934D-25C7-E054919F14F8}"/>
                  </a:ext>
                </a:extLst>
              </p:cNvPr>
              <p:cNvCxnSpPr>
                <a:cxnSpLocks/>
                <a:stCxn id="1965" idx="2"/>
              </p:cNvCxnSpPr>
              <p:nvPr/>
            </p:nvCxnSpPr>
            <p:spPr>
              <a:xfrm flipH="1">
                <a:off x="6795220" y="4597057"/>
                <a:ext cx="95671" cy="1187176"/>
              </a:xfrm>
              <a:prstGeom prst="line">
                <a:avLst/>
              </a:prstGeom>
            </p:spPr>
            <p:style>
              <a:lnRef idx="1">
                <a:schemeClr val="accent4"/>
              </a:lnRef>
              <a:fillRef idx="0">
                <a:schemeClr val="accent4"/>
              </a:fillRef>
              <a:effectRef idx="0">
                <a:schemeClr val="accent4"/>
              </a:effectRef>
              <a:fontRef idx="minor">
                <a:schemeClr val="tx1"/>
              </a:fontRef>
            </p:style>
          </p:cxnSp>
          <p:cxnSp>
            <p:nvCxnSpPr>
              <p:cNvPr id="1970" name="Straight Connector 1969">
                <a:extLst>
                  <a:ext uri="{FF2B5EF4-FFF2-40B4-BE49-F238E27FC236}">
                    <a16:creationId xmlns:a16="http://schemas.microsoft.com/office/drawing/2014/main" id="{86D1B3A6-61C2-CE49-3ACB-348DB099FC99}"/>
                  </a:ext>
                </a:extLst>
              </p:cNvPr>
              <p:cNvCxnSpPr>
                <a:cxnSpLocks/>
                <a:endCxn id="218" idx="0"/>
              </p:cNvCxnSpPr>
              <p:nvPr/>
            </p:nvCxnSpPr>
            <p:spPr>
              <a:xfrm flipH="1">
                <a:off x="5856789" y="4435879"/>
                <a:ext cx="777563" cy="1079129"/>
              </a:xfrm>
              <a:prstGeom prst="line">
                <a:avLst/>
              </a:prstGeom>
            </p:spPr>
            <p:style>
              <a:lnRef idx="1">
                <a:schemeClr val="accent4"/>
              </a:lnRef>
              <a:fillRef idx="0">
                <a:schemeClr val="accent4"/>
              </a:fillRef>
              <a:effectRef idx="0">
                <a:schemeClr val="accent4"/>
              </a:effectRef>
              <a:fontRef idx="minor">
                <a:schemeClr val="tx1"/>
              </a:fontRef>
            </p:style>
          </p:cxnSp>
        </p:grpSp>
        <p:sp>
          <p:nvSpPr>
            <p:cNvPr id="1977" name="TextBox 1976">
              <a:extLst>
                <a:ext uri="{FF2B5EF4-FFF2-40B4-BE49-F238E27FC236}">
                  <a16:creationId xmlns:a16="http://schemas.microsoft.com/office/drawing/2014/main" id="{BBD04C96-3697-C449-F44E-650AED9B54E0}"/>
                </a:ext>
              </a:extLst>
            </p:cNvPr>
            <p:cNvSpPr txBox="1">
              <a:spLocks/>
            </p:cNvSpPr>
            <p:nvPr/>
          </p:nvSpPr>
          <p:spPr>
            <a:xfrm>
              <a:off x="5097196" y="6289317"/>
              <a:ext cx="2755912" cy="369332"/>
            </a:xfrm>
            <a:prstGeom prst="rect">
              <a:avLst/>
            </a:prstGeom>
            <a:noFill/>
          </p:spPr>
          <p:txBody>
            <a:bodyPr wrap="square" rtlCol="0">
              <a:spAutoFit/>
            </a:bodyPr>
            <a:lstStyle/>
            <a:p>
              <a:pPr algn="ctr"/>
              <a:r>
                <a:rPr lang="en-US" dirty="0"/>
                <a:t>Normal</a:t>
              </a:r>
            </a:p>
          </p:txBody>
        </p:sp>
      </p:grpSp>
      <p:sp>
        <p:nvSpPr>
          <p:cNvPr id="1983" name="Rectangle 1982">
            <a:extLst>
              <a:ext uri="{FF2B5EF4-FFF2-40B4-BE49-F238E27FC236}">
                <a16:creationId xmlns:a16="http://schemas.microsoft.com/office/drawing/2014/main" id="{D93E55F2-F93D-C786-30AE-299773532D1E}"/>
              </a:ext>
            </a:extLst>
          </p:cNvPr>
          <p:cNvSpPr>
            <a:spLocks noGrp="1" noRot="1" noMove="1" noResize="1" noEditPoints="1" noAdjustHandles="1" noChangeArrowheads="1" noChangeShapeType="1"/>
          </p:cNvSpPr>
          <p:nvPr/>
        </p:nvSpPr>
        <p:spPr>
          <a:xfrm>
            <a:off x="9282632" y="5526978"/>
            <a:ext cx="261270" cy="1238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47" name="Group 2046">
            <a:extLst>
              <a:ext uri="{FF2B5EF4-FFF2-40B4-BE49-F238E27FC236}">
                <a16:creationId xmlns:a16="http://schemas.microsoft.com/office/drawing/2014/main" id="{F331B20D-C2D4-1FCB-6716-371056B0547D}"/>
              </a:ext>
            </a:extLst>
          </p:cNvPr>
          <p:cNvGrpSpPr>
            <a:grpSpLocks/>
          </p:cNvGrpSpPr>
          <p:nvPr/>
        </p:nvGrpSpPr>
        <p:grpSpPr>
          <a:xfrm>
            <a:off x="8036759" y="948768"/>
            <a:ext cx="4208305" cy="2468875"/>
            <a:chOff x="8036759" y="948768"/>
            <a:chExt cx="4208305" cy="2468875"/>
          </a:xfrm>
        </p:grpSpPr>
        <p:grpSp>
          <p:nvGrpSpPr>
            <p:cNvPr id="1902" name="Group 1901">
              <a:extLst>
                <a:ext uri="{FF2B5EF4-FFF2-40B4-BE49-F238E27FC236}">
                  <a16:creationId xmlns:a16="http://schemas.microsoft.com/office/drawing/2014/main" id="{C0418890-9761-1961-7B15-D4D0214EFA0C}"/>
                </a:ext>
              </a:extLst>
            </p:cNvPr>
            <p:cNvGrpSpPr>
              <a:grpSpLocks/>
            </p:cNvGrpSpPr>
            <p:nvPr/>
          </p:nvGrpSpPr>
          <p:grpSpPr>
            <a:xfrm>
              <a:off x="8254402" y="1730726"/>
              <a:ext cx="3990662" cy="1505034"/>
              <a:chOff x="7965775" y="1580059"/>
              <a:chExt cx="3990662" cy="1505034"/>
            </a:xfrm>
          </p:grpSpPr>
          <p:sp>
            <p:nvSpPr>
              <p:cNvPr id="1890" name="Rectangle 1889">
                <a:extLst>
                  <a:ext uri="{FF2B5EF4-FFF2-40B4-BE49-F238E27FC236}">
                    <a16:creationId xmlns:a16="http://schemas.microsoft.com/office/drawing/2014/main" id="{DAD7982E-A798-E8B0-873A-BDED73E1A688}"/>
                  </a:ext>
                </a:extLst>
              </p:cNvPr>
              <p:cNvSpPr>
                <a:spLocks/>
              </p:cNvSpPr>
              <p:nvPr/>
            </p:nvSpPr>
            <p:spPr>
              <a:xfrm>
                <a:off x="9626350" y="1661387"/>
                <a:ext cx="32234" cy="716372"/>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1" name="Rectangle 1890">
                <a:extLst>
                  <a:ext uri="{FF2B5EF4-FFF2-40B4-BE49-F238E27FC236}">
                    <a16:creationId xmlns:a16="http://schemas.microsoft.com/office/drawing/2014/main" id="{EA4B590F-936F-B218-C95E-4F77C3E98154}"/>
                  </a:ext>
                </a:extLst>
              </p:cNvPr>
              <p:cNvSpPr>
                <a:spLocks/>
              </p:cNvSpPr>
              <p:nvPr/>
            </p:nvSpPr>
            <p:spPr>
              <a:xfrm>
                <a:off x="9371504" y="1661388"/>
                <a:ext cx="32234" cy="712786"/>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4" name="Group 1553">
                <a:extLst>
                  <a:ext uri="{FF2B5EF4-FFF2-40B4-BE49-F238E27FC236}">
                    <a16:creationId xmlns:a16="http://schemas.microsoft.com/office/drawing/2014/main" id="{94AD89FE-660E-4BB7-B204-45CD5B19E052}"/>
                  </a:ext>
                </a:extLst>
              </p:cNvPr>
              <p:cNvGrpSpPr>
                <a:grpSpLocks/>
              </p:cNvGrpSpPr>
              <p:nvPr/>
            </p:nvGrpSpPr>
            <p:grpSpPr>
              <a:xfrm>
                <a:off x="7967008" y="2233974"/>
                <a:ext cx="3949089" cy="665990"/>
                <a:chOff x="6146358" y="16083051"/>
                <a:chExt cx="17114285" cy="2714481"/>
              </a:xfrm>
            </p:grpSpPr>
            <p:sp>
              <p:nvSpPr>
                <p:cNvPr id="1896" name="Rectangle 1895">
                  <a:extLst>
                    <a:ext uri="{FF2B5EF4-FFF2-40B4-BE49-F238E27FC236}">
                      <a16:creationId xmlns:a16="http://schemas.microsoft.com/office/drawing/2014/main" id="{F2A9325C-6A8A-4766-0AF6-D0C2DDB6766D}"/>
                    </a:ext>
                  </a:extLst>
                </p:cNvPr>
                <p:cNvSpPr>
                  <a:spLocks/>
                </p:cNvSpPr>
                <p:nvPr/>
              </p:nvSpPr>
              <p:spPr>
                <a:xfrm>
                  <a:off x="15867409" y="18140395"/>
                  <a:ext cx="7393234" cy="6542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7" name="Rectangle 1896">
                  <a:extLst>
                    <a:ext uri="{FF2B5EF4-FFF2-40B4-BE49-F238E27FC236}">
                      <a16:creationId xmlns:a16="http://schemas.microsoft.com/office/drawing/2014/main" id="{13F9AB83-C38B-B49C-3D54-DFBEB3F76A2A}"/>
                    </a:ext>
                  </a:extLst>
                </p:cNvPr>
                <p:cNvSpPr>
                  <a:spLocks/>
                </p:cNvSpPr>
                <p:nvPr/>
              </p:nvSpPr>
              <p:spPr>
                <a:xfrm rot="5400000">
                  <a:off x="14573799" y="17488763"/>
                  <a:ext cx="1439833" cy="11777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Rectangle 1897">
                  <a:extLst>
                    <a:ext uri="{FF2B5EF4-FFF2-40B4-BE49-F238E27FC236}">
                      <a16:creationId xmlns:a16="http://schemas.microsoft.com/office/drawing/2014/main" id="{CA3C3843-5A58-5C89-C9D8-6B05E4DE408E}"/>
                    </a:ext>
                  </a:extLst>
                </p:cNvPr>
                <p:cNvSpPr>
                  <a:spLocks/>
                </p:cNvSpPr>
                <p:nvPr/>
              </p:nvSpPr>
              <p:spPr>
                <a:xfrm>
                  <a:off x="13216581" y="16737495"/>
                  <a:ext cx="1488464" cy="20571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9" name="Rectangle 1898">
                  <a:extLst>
                    <a:ext uri="{FF2B5EF4-FFF2-40B4-BE49-F238E27FC236}">
                      <a16:creationId xmlns:a16="http://schemas.microsoft.com/office/drawing/2014/main" id="{D73B00D5-CB06-F2A0-2BCE-68D227184A69}"/>
                    </a:ext>
                  </a:extLst>
                </p:cNvPr>
                <p:cNvSpPr>
                  <a:spLocks/>
                </p:cNvSpPr>
                <p:nvPr/>
              </p:nvSpPr>
              <p:spPr>
                <a:xfrm>
                  <a:off x="6146358" y="16083051"/>
                  <a:ext cx="7080720" cy="27116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55" name="Graphic 12" descr="Filter with solid fill">
                <a:extLst>
                  <a:ext uri="{FF2B5EF4-FFF2-40B4-BE49-F238E27FC236}">
                    <a16:creationId xmlns:a16="http://schemas.microsoft.com/office/drawing/2014/main" id="{ED411C39-A3E3-D3F7-6400-8EDF66CB9F7D}"/>
                  </a:ext>
                </a:extLst>
              </p:cNvPr>
              <p:cNvSpPr>
                <a:spLocks/>
              </p:cNvSpPr>
              <p:nvPr/>
            </p:nvSpPr>
            <p:spPr>
              <a:xfrm>
                <a:off x="8204235" y="2180325"/>
                <a:ext cx="222017" cy="904768"/>
              </a:xfrm>
              <a:custGeom>
                <a:avLst/>
                <a:gdLst>
                  <a:gd name="connsiteX0" fmla="*/ 962164 w 962163"/>
                  <a:gd name="connsiteY0" fmla="*/ 0 h 3687708"/>
                  <a:gd name="connsiteX1" fmla="*/ 0 w 962163"/>
                  <a:gd name="connsiteY1" fmla="*/ 0 h 3687708"/>
                  <a:gd name="connsiteX2" fmla="*/ 424484 w 962163"/>
                  <a:gd name="connsiteY2" fmla="*/ 1626930 h 3687708"/>
                  <a:gd name="connsiteX3" fmla="*/ 424484 w 962163"/>
                  <a:gd name="connsiteY3" fmla="*/ 3253860 h 3687708"/>
                  <a:gd name="connsiteX4" fmla="*/ 424484 w 962163"/>
                  <a:gd name="connsiteY4" fmla="*/ 3687708 h 3687708"/>
                  <a:gd name="connsiteX5" fmla="*/ 537680 w 962163"/>
                  <a:gd name="connsiteY5" fmla="*/ 3253860 h 3687708"/>
                  <a:gd name="connsiteX6" fmla="*/ 537680 w 962163"/>
                  <a:gd name="connsiteY6" fmla="*/ 1626930 h 368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163" h="3687708">
                    <a:moveTo>
                      <a:pt x="962164" y="0"/>
                    </a:moveTo>
                    <a:lnTo>
                      <a:pt x="0" y="0"/>
                    </a:lnTo>
                    <a:lnTo>
                      <a:pt x="424484" y="1626930"/>
                    </a:lnTo>
                    <a:lnTo>
                      <a:pt x="424484" y="3253860"/>
                    </a:lnTo>
                    <a:lnTo>
                      <a:pt x="424484" y="3687708"/>
                    </a:lnTo>
                    <a:lnTo>
                      <a:pt x="537680" y="3253860"/>
                    </a:lnTo>
                    <a:lnTo>
                      <a:pt x="537680" y="1626930"/>
                    </a:lnTo>
                    <a:close/>
                  </a:path>
                </a:pathLst>
              </a:custGeom>
              <a:gradFill>
                <a:gsLst>
                  <a:gs pos="26000">
                    <a:srgbClr val="58C4D4"/>
                  </a:gs>
                  <a:gs pos="59000">
                    <a:schemeClr val="accent4">
                      <a:lumMod val="50000"/>
                    </a:schemeClr>
                  </a:gs>
                </a:gsLst>
                <a:lin ang="18600000" scaled="0"/>
              </a:gradFill>
              <a:ln w="14089"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CDEC236E-5256-A3A9-CA32-FE21B581F18C}"/>
                  </a:ext>
                </a:extLst>
              </p:cNvPr>
              <p:cNvSpPr>
                <a:spLocks/>
              </p:cNvSpPr>
              <p:nvPr/>
            </p:nvSpPr>
            <p:spPr>
              <a:xfrm>
                <a:off x="7969932" y="1714292"/>
                <a:ext cx="3986505" cy="1208216"/>
              </a:xfrm>
              <a:custGeom>
                <a:avLst/>
                <a:gdLst>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9531350 w 17189450"/>
                  <a:gd name="connsiteY5" fmla="*/ 1473200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7189450 w 17189450"/>
                  <a:gd name="connsiteY7" fmla="*/ 2965450 h 3841750"/>
                  <a:gd name="connsiteX8" fmla="*/ 17189450 w 17189450"/>
                  <a:gd name="connsiteY8" fmla="*/ 3841750 h 3841750"/>
                  <a:gd name="connsiteX9" fmla="*/ 14916150 w 17189450"/>
                  <a:gd name="connsiteY9" fmla="*/ 3822700 h 3841750"/>
                  <a:gd name="connsiteX10" fmla="*/ 13379450 w 17189450"/>
                  <a:gd name="connsiteY10" fmla="*/ 3771900 h 3841750"/>
                  <a:gd name="connsiteX11" fmla="*/ 12179300 w 17189450"/>
                  <a:gd name="connsiteY11" fmla="*/ 3689350 h 3841750"/>
                  <a:gd name="connsiteX12" fmla="*/ 11442700 w 17189450"/>
                  <a:gd name="connsiteY12" fmla="*/ 3600450 h 3841750"/>
                  <a:gd name="connsiteX13" fmla="*/ 10369550 w 17189450"/>
                  <a:gd name="connsiteY13" fmla="*/ 3416300 h 3841750"/>
                  <a:gd name="connsiteX14" fmla="*/ 9404350 w 17189450"/>
                  <a:gd name="connsiteY14" fmla="*/ 3079750 h 3841750"/>
                  <a:gd name="connsiteX15" fmla="*/ 8705850 w 17189450"/>
                  <a:gd name="connsiteY15" fmla="*/ 2686050 h 3841750"/>
                  <a:gd name="connsiteX16" fmla="*/ 7912100 w 17189450"/>
                  <a:gd name="connsiteY16" fmla="*/ 2273300 h 3841750"/>
                  <a:gd name="connsiteX17" fmla="*/ 7232650 w 17189450"/>
                  <a:gd name="connsiteY17" fmla="*/ 1962150 h 3841750"/>
                  <a:gd name="connsiteX18" fmla="*/ 6616700 w 17189450"/>
                  <a:gd name="connsiteY18" fmla="*/ 1758950 h 3841750"/>
                  <a:gd name="connsiteX19" fmla="*/ 5657850 w 17189450"/>
                  <a:gd name="connsiteY19" fmla="*/ 1536700 h 3841750"/>
                  <a:gd name="connsiteX20" fmla="*/ 4933950 w 17189450"/>
                  <a:gd name="connsiteY20" fmla="*/ 1422400 h 3841750"/>
                  <a:gd name="connsiteX21" fmla="*/ 4127500 w 17189450"/>
                  <a:gd name="connsiteY21" fmla="*/ 1409700 h 3841750"/>
                  <a:gd name="connsiteX22" fmla="*/ 2559050 w 17189450"/>
                  <a:gd name="connsiteY22" fmla="*/ 1327150 h 3841750"/>
                  <a:gd name="connsiteX23" fmla="*/ 12700 w 17189450"/>
                  <a:gd name="connsiteY23"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189450 w 17189450"/>
                  <a:gd name="connsiteY5" fmla="*/ 2965450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014522 w 17189450"/>
                  <a:gd name="connsiteY5" fmla="*/ 285861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8036560 w 17189450"/>
                  <a:gd name="connsiteY4" fmla="*/ 444609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18162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26945 h 3841750"/>
                  <a:gd name="connsiteX4" fmla="*/ 9276964 w 17189450"/>
                  <a:gd name="connsiteY4" fmla="*/ 94366 h 3841750"/>
                  <a:gd name="connsiteX5" fmla="*/ 17184646 w 17189450"/>
                  <a:gd name="connsiteY5" fmla="*/ 227883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51610 w 17280739"/>
                  <a:gd name="connsiteY0" fmla="*/ 1136651 h 3803651"/>
                  <a:gd name="connsiteX1" fmla="*/ 0 w 17280739"/>
                  <a:gd name="connsiteY1" fmla="*/ 126255 h 3803651"/>
                  <a:gd name="connsiteX2" fmla="*/ 2826560 w 17280739"/>
                  <a:gd name="connsiteY2" fmla="*/ 1 h 3803651"/>
                  <a:gd name="connsiteX3" fmla="*/ 5703110 w 17280739"/>
                  <a:gd name="connsiteY3" fmla="*/ 88846 h 3803651"/>
                  <a:gd name="connsiteX4" fmla="*/ 9315874 w 17280739"/>
                  <a:gd name="connsiteY4" fmla="*/ 56267 h 3803651"/>
                  <a:gd name="connsiteX5" fmla="*/ 17280706 w 17280739"/>
                  <a:gd name="connsiteY5" fmla="*/ 56434 h 3803651"/>
                  <a:gd name="connsiteX6" fmla="*/ 17228360 w 17280739"/>
                  <a:gd name="connsiteY6" fmla="*/ 3803651 h 3803651"/>
                  <a:gd name="connsiteX7" fmla="*/ 14955060 w 17280739"/>
                  <a:gd name="connsiteY7" fmla="*/ 3784601 h 3803651"/>
                  <a:gd name="connsiteX8" fmla="*/ 13418360 w 17280739"/>
                  <a:gd name="connsiteY8" fmla="*/ 3733801 h 3803651"/>
                  <a:gd name="connsiteX9" fmla="*/ 12218210 w 17280739"/>
                  <a:gd name="connsiteY9" fmla="*/ 3651251 h 3803651"/>
                  <a:gd name="connsiteX10" fmla="*/ 11481610 w 17280739"/>
                  <a:gd name="connsiteY10" fmla="*/ 3562351 h 3803651"/>
                  <a:gd name="connsiteX11" fmla="*/ 10408460 w 17280739"/>
                  <a:gd name="connsiteY11" fmla="*/ 3378201 h 3803651"/>
                  <a:gd name="connsiteX12" fmla="*/ 9443260 w 17280739"/>
                  <a:gd name="connsiteY12" fmla="*/ 3041651 h 3803651"/>
                  <a:gd name="connsiteX13" fmla="*/ 8744760 w 17280739"/>
                  <a:gd name="connsiteY13" fmla="*/ 2647951 h 3803651"/>
                  <a:gd name="connsiteX14" fmla="*/ 7951010 w 17280739"/>
                  <a:gd name="connsiteY14" fmla="*/ 2235201 h 3803651"/>
                  <a:gd name="connsiteX15" fmla="*/ 7271560 w 17280739"/>
                  <a:gd name="connsiteY15" fmla="*/ 1924051 h 3803651"/>
                  <a:gd name="connsiteX16" fmla="*/ 6655610 w 17280739"/>
                  <a:gd name="connsiteY16" fmla="*/ 1720851 h 3803651"/>
                  <a:gd name="connsiteX17" fmla="*/ 5696760 w 17280739"/>
                  <a:gd name="connsiteY17" fmla="*/ 1498601 h 3803651"/>
                  <a:gd name="connsiteX18" fmla="*/ 4972860 w 17280739"/>
                  <a:gd name="connsiteY18" fmla="*/ 1384301 h 3803651"/>
                  <a:gd name="connsiteX19" fmla="*/ 4166410 w 17280739"/>
                  <a:gd name="connsiteY19" fmla="*/ 1371601 h 3803651"/>
                  <a:gd name="connsiteX20" fmla="*/ 2597960 w 17280739"/>
                  <a:gd name="connsiteY20" fmla="*/ 1289051 h 3803651"/>
                  <a:gd name="connsiteX21" fmla="*/ 51610 w 17280739"/>
                  <a:gd name="connsiteY21" fmla="*/ 1136651 h 3803651"/>
                  <a:gd name="connsiteX0" fmla="*/ 51610 w 17280739"/>
                  <a:gd name="connsiteY0" fmla="*/ 1080382 h 3747382"/>
                  <a:gd name="connsiteX1" fmla="*/ 0 w 17280739"/>
                  <a:gd name="connsiteY1" fmla="*/ 69986 h 3747382"/>
                  <a:gd name="connsiteX2" fmla="*/ 2943291 w 17280739"/>
                  <a:gd name="connsiteY2" fmla="*/ 169718 h 3747382"/>
                  <a:gd name="connsiteX3" fmla="*/ 5703110 w 17280739"/>
                  <a:gd name="connsiteY3" fmla="*/ 32577 h 3747382"/>
                  <a:gd name="connsiteX4" fmla="*/ 9315874 w 17280739"/>
                  <a:gd name="connsiteY4" fmla="*/ -2 h 3747382"/>
                  <a:gd name="connsiteX5" fmla="*/ 17280706 w 17280739"/>
                  <a:gd name="connsiteY5" fmla="*/ 165 h 3747382"/>
                  <a:gd name="connsiteX6" fmla="*/ 17228360 w 17280739"/>
                  <a:gd name="connsiteY6" fmla="*/ 3747382 h 3747382"/>
                  <a:gd name="connsiteX7" fmla="*/ 14955060 w 17280739"/>
                  <a:gd name="connsiteY7" fmla="*/ 3728332 h 3747382"/>
                  <a:gd name="connsiteX8" fmla="*/ 13418360 w 17280739"/>
                  <a:gd name="connsiteY8" fmla="*/ 3677532 h 3747382"/>
                  <a:gd name="connsiteX9" fmla="*/ 12218210 w 17280739"/>
                  <a:gd name="connsiteY9" fmla="*/ 3594982 h 3747382"/>
                  <a:gd name="connsiteX10" fmla="*/ 11481610 w 17280739"/>
                  <a:gd name="connsiteY10" fmla="*/ 3506082 h 3747382"/>
                  <a:gd name="connsiteX11" fmla="*/ 10408460 w 17280739"/>
                  <a:gd name="connsiteY11" fmla="*/ 3321932 h 3747382"/>
                  <a:gd name="connsiteX12" fmla="*/ 9443260 w 17280739"/>
                  <a:gd name="connsiteY12" fmla="*/ 2985382 h 3747382"/>
                  <a:gd name="connsiteX13" fmla="*/ 8744760 w 17280739"/>
                  <a:gd name="connsiteY13" fmla="*/ 2591682 h 3747382"/>
                  <a:gd name="connsiteX14" fmla="*/ 7951010 w 17280739"/>
                  <a:gd name="connsiteY14" fmla="*/ 2178932 h 3747382"/>
                  <a:gd name="connsiteX15" fmla="*/ 7271560 w 17280739"/>
                  <a:gd name="connsiteY15" fmla="*/ 1867782 h 3747382"/>
                  <a:gd name="connsiteX16" fmla="*/ 6655610 w 17280739"/>
                  <a:gd name="connsiteY16" fmla="*/ 1664582 h 3747382"/>
                  <a:gd name="connsiteX17" fmla="*/ 5696760 w 17280739"/>
                  <a:gd name="connsiteY17" fmla="*/ 1442332 h 3747382"/>
                  <a:gd name="connsiteX18" fmla="*/ 4972860 w 17280739"/>
                  <a:gd name="connsiteY18" fmla="*/ 1328032 h 3747382"/>
                  <a:gd name="connsiteX19" fmla="*/ 4166410 w 17280739"/>
                  <a:gd name="connsiteY19" fmla="*/ 1315332 h 3747382"/>
                  <a:gd name="connsiteX20" fmla="*/ 2597960 w 17280739"/>
                  <a:gd name="connsiteY20" fmla="*/ 1232782 h 3747382"/>
                  <a:gd name="connsiteX21" fmla="*/ 51610 w 17280739"/>
                  <a:gd name="connsiteY21" fmla="*/ 1080382 h 3747382"/>
                  <a:gd name="connsiteX0" fmla="*/ 51610 w 17280739"/>
                  <a:gd name="connsiteY0" fmla="*/ 1080385 h 3747385"/>
                  <a:gd name="connsiteX1" fmla="*/ 0 w 17280739"/>
                  <a:gd name="connsiteY1" fmla="*/ 69989 h 3747385"/>
                  <a:gd name="connsiteX2" fmla="*/ 2943291 w 17280739"/>
                  <a:gd name="connsiteY2" fmla="*/ 169721 h 3747385"/>
                  <a:gd name="connsiteX3" fmla="*/ 5780931 w 17280739"/>
                  <a:gd name="connsiteY3" fmla="*/ 279110 h 3747385"/>
                  <a:gd name="connsiteX4" fmla="*/ 9315874 w 17280739"/>
                  <a:gd name="connsiteY4" fmla="*/ 1 h 3747385"/>
                  <a:gd name="connsiteX5" fmla="*/ 17280706 w 17280739"/>
                  <a:gd name="connsiteY5" fmla="*/ 168 h 3747385"/>
                  <a:gd name="connsiteX6" fmla="*/ 17228360 w 17280739"/>
                  <a:gd name="connsiteY6" fmla="*/ 3747385 h 3747385"/>
                  <a:gd name="connsiteX7" fmla="*/ 14955060 w 17280739"/>
                  <a:gd name="connsiteY7" fmla="*/ 3728335 h 3747385"/>
                  <a:gd name="connsiteX8" fmla="*/ 13418360 w 17280739"/>
                  <a:gd name="connsiteY8" fmla="*/ 3677535 h 3747385"/>
                  <a:gd name="connsiteX9" fmla="*/ 12218210 w 17280739"/>
                  <a:gd name="connsiteY9" fmla="*/ 3594985 h 3747385"/>
                  <a:gd name="connsiteX10" fmla="*/ 11481610 w 17280739"/>
                  <a:gd name="connsiteY10" fmla="*/ 3506085 h 3747385"/>
                  <a:gd name="connsiteX11" fmla="*/ 10408460 w 17280739"/>
                  <a:gd name="connsiteY11" fmla="*/ 3321935 h 3747385"/>
                  <a:gd name="connsiteX12" fmla="*/ 9443260 w 17280739"/>
                  <a:gd name="connsiteY12" fmla="*/ 2985385 h 3747385"/>
                  <a:gd name="connsiteX13" fmla="*/ 8744760 w 17280739"/>
                  <a:gd name="connsiteY13" fmla="*/ 2591685 h 3747385"/>
                  <a:gd name="connsiteX14" fmla="*/ 7951010 w 17280739"/>
                  <a:gd name="connsiteY14" fmla="*/ 2178935 h 3747385"/>
                  <a:gd name="connsiteX15" fmla="*/ 7271560 w 17280739"/>
                  <a:gd name="connsiteY15" fmla="*/ 1867785 h 3747385"/>
                  <a:gd name="connsiteX16" fmla="*/ 6655610 w 17280739"/>
                  <a:gd name="connsiteY16" fmla="*/ 1664585 h 3747385"/>
                  <a:gd name="connsiteX17" fmla="*/ 5696760 w 17280739"/>
                  <a:gd name="connsiteY17" fmla="*/ 1442335 h 3747385"/>
                  <a:gd name="connsiteX18" fmla="*/ 4972860 w 17280739"/>
                  <a:gd name="connsiteY18" fmla="*/ 1328035 h 3747385"/>
                  <a:gd name="connsiteX19" fmla="*/ 4166410 w 17280739"/>
                  <a:gd name="connsiteY19" fmla="*/ 1315335 h 3747385"/>
                  <a:gd name="connsiteX20" fmla="*/ 2597960 w 17280739"/>
                  <a:gd name="connsiteY20" fmla="*/ 1232785 h 3747385"/>
                  <a:gd name="connsiteX21" fmla="*/ 51610 w 17280739"/>
                  <a:gd name="connsiteY21" fmla="*/ 1080385 h 3747385"/>
                  <a:gd name="connsiteX0" fmla="*/ 51610 w 17280739"/>
                  <a:gd name="connsiteY0" fmla="*/ 1080217 h 3747217"/>
                  <a:gd name="connsiteX1" fmla="*/ 0 w 17280739"/>
                  <a:gd name="connsiteY1" fmla="*/ 69821 h 3747217"/>
                  <a:gd name="connsiteX2" fmla="*/ 2943291 w 17280739"/>
                  <a:gd name="connsiteY2" fmla="*/ 169553 h 3747217"/>
                  <a:gd name="connsiteX3" fmla="*/ 5780931 w 17280739"/>
                  <a:gd name="connsiteY3" fmla="*/ 278942 h 3747217"/>
                  <a:gd name="connsiteX4" fmla="*/ 12701032 w 17280739"/>
                  <a:gd name="connsiteY4" fmla="*/ 328540 h 3747217"/>
                  <a:gd name="connsiteX5" fmla="*/ 17280706 w 17280739"/>
                  <a:gd name="connsiteY5" fmla="*/ 0 h 3747217"/>
                  <a:gd name="connsiteX6" fmla="*/ 17228360 w 17280739"/>
                  <a:gd name="connsiteY6" fmla="*/ 3747217 h 3747217"/>
                  <a:gd name="connsiteX7" fmla="*/ 14955060 w 17280739"/>
                  <a:gd name="connsiteY7" fmla="*/ 3728167 h 3747217"/>
                  <a:gd name="connsiteX8" fmla="*/ 13418360 w 17280739"/>
                  <a:gd name="connsiteY8" fmla="*/ 3677367 h 3747217"/>
                  <a:gd name="connsiteX9" fmla="*/ 12218210 w 17280739"/>
                  <a:gd name="connsiteY9" fmla="*/ 3594817 h 3747217"/>
                  <a:gd name="connsiteX10" fmla="*/ 11481610 w 17280739"/>
                  <a:gd name="connsiteY10" fmla="*/ 3505917 h 3747217"/>
                  <a:gd name="connsiteX11" fmla="*/ 10408460 w 17280739"/>
                  <a:gd name="connsiteY11" fmla="*/ 3321767 h 3747217"/>
                  <a:gd name="connsiteX12" fmla="*/ 9443260 w 17280739"/>
                  <a:gd name="connsiteY12" fmla="*/ 2985217 h 3747217"/>
                  <a:gd name="connsiteX13" fmla="*/ 8744760 w 17280739"/>
                  <a:gd name="connsiteY13" fmla="*/ 2591517 h 3747217"/>
                  <a:gd name="connsiteX14" fmla="*/ 7951010 w 17280739"/>
                  <a:gd name="connsiteY14" fmla="*/ 2178767 h 3747217"/>
                  <a:gd name="connsiteX15" fmla="*/ 7271560 w 17280739"/>
                  <a:gd name="connsiteY15" fmla="*/ 1867617 h 3747217"/>
                  <a:gd name="connsiteX16" fmla="*/ 6655610 w 17280739"/>
                  <a:gd name="connsiteY16" fmla="*/ 1664417 h 3747217"/>
                  <a:gd name="connsiteX17" fmla="*/ 5696760 w 17280739"/>
                  <a:gd name="connsiteY17" fmla="*/ 1442167 h 3747217"/>
                  <a:gd name="connsiteX18" fmla="*/ 4972860 w 17280739"/>
                  <a:gd name="connsiteY18" fmla="*/ 1327867 h 3747217"/>
                  <a:gd name="connsiteX19" fmla="*/ 4166410 w 17280739"/>
                  <a:gd name="connsiteY19" fmla="*/ 1315167 h 3747217"/>
                  <a:gd name="connsiteX20" fmla="*/ 2597960 w 17280739"/>
                  <a:gd name="connsiteY20" fmla="*/ 1232617 h 3747217"/>
                  <a:gd name="connsiteX21" fmla="*/ 51610 w 17280739"/>
                  <a:gd name="connsiteY21" fmla="*/ 1080217 h 3747217"/>
                  <a:gd name="connsiteX0" fmla="*/ 51610 w 17280739"/>
                  <a:gd name="connsiteY0" fmla="*/ 1010396 h 3677396"/>
                  <a:gd name="connsiteX1" fmla="*/ 0 w 17280739"/>
                  <a:gd name="connsiteY1" fmla="*/ 0 h 3677396"/>
                  <a:gd name="connsiteX2" fmla="*/ 2943291 w 17280739"/>
                  <a:gd name="connsiteY2" fmla="*/ 99732 h 3677396"/>
                  <a:gd name="connsiteX3" fmla="*/ 5780931 w 17280739"/>
                  <a:gd name="connsiteY3" fmla="*/ 209121 h 3677396"/>
                  <a:gd name="connsiteX4" fmla="*/ 12701032 w 17280739"/>
                  <a:gd name="connsiteY4" fmla="*/ 258719 h 3677396"/>
                  <a:gd name="connsiteX5" fmla="*/ 17280705 w 17280739"/>
                  <a:gd name="connsiteY5" fmla="*/ 341064 h 3677396"/>
                  <a:gd name="connsiteX6" fmla="*/ 17228360 w 17280739"/>
                  <a:gd name="connsiteY6" fmla="*/ 3677396 h 3677396"/>
                  <a:gd name="connsiteX7" fmla="*/ 14955060 w 17280739"/>
                  <a:gd name="connsiteY7" fmla="*/ 3658346 h 3677396"/>
                  <a:gd name="connsiteX8" fmla="*/ 13418360 w 17280739"/>
                  <a:gd name="connsiteY8" fmla="*/ 3607546 h 3677396"/>
                  <a:gd name="connsiteX9" fmla="*/ 12218210 w 17280739"/>
                  <a:gd name="connsiteY9" fmla="*/ 3524996 h 3677396"/>
                  <a:gd name="connsiteX10" fmla="*/ 11481610 w 17280739"/>
                  <a:gd name="connsiteY10" fmla="*/ 3436096 h 3677396"/>
                  <a:gd name="connsiteX11" fmla="*/ 10408460 w 17280739"/>
                  <a:gd name="connsiteY11" fmla="*/ 3251946 h 3677396"/>
                  <a:gd name="connsiteX12" fmla="*/ 9443260 w 17280739"/>
                  <a:gd name="connsiteY12" fmla="*/ 2915396 h 3677396"/>
                  <a:gd name="connsiteX13" fmla="*/ 8744760 w 17280739"/>
                  <a:gd name="connsiteY13" fmla="*/ 2521696 h 3677396"/>
                  <a:gd name="connsiteX14" fmla="*/ 7951010 w 17280739"/>
                  <a:gd name="connsiteY14" fmla="*/ 2108946 h 3677396"/>
                  <a:gd name="connsiteX15" fmla="*/ 7271560 w 17280739"/>
                  <a:gd name="connsiteY15" fmla="*/ 1797796 h 3677396"/>
                  <a:gd name="connsiteX16" fmla="*/ 6655610 w 17280739"/>
                  <a:gd name="connsiteY16" fmla="*/ 1594596 h 3677396"/>
                  <a:gd name="connsiteX17" fmla="*/ 5696760 w 17280739"/>
                  <a:gd name="connsiteY17" fmla="*/ 1372346 h 3677396"/>
                  <a:gd name="connsiteX18" fmla="*/ 4972860 w 17280739"/>
                  <a:gd name="connsiteY18" fmla="*/ 1258046 h 3677396"/>
                  <a:gd name="connsiteX19" fmla="*/ 4166410 w 17280739"/>
                  <a:gd name="connsiteY19" fmla="*/ 1245346 h 3677396"/>
                  <a:gd name="connsiteX20" fmla="*/ 2597960 w 17280739"/>
                  <a:gd name="connsiteY20" fmla="*/ 1162796 h 3677396"/>
                  <a:gd name="connsiteX21" fmla="*/ 51610 w 17280739"/>
                  <a:gd name="connsiteY21"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2701032 w 17280739"/>
                  <a:gd name="connsiteY3" fmla="*/ 258719 h 3677396"/>
                  <a:gd name="connsiteX4" fmla="*/ 17280705 w 17280739"/>
                  <a:gd name="connsiteY4" fmla="*/ 341064 h 3677396"/>
                  <a:gd name="connsiteX5" fmla="*/ 17228360 w 17280739"/>
                  <a:gd name="connsiteY5" fmla="*/ 3677396 h 3677396"/>
                  <a:gd name="connsiteX6" fmla="*/ 14955060 w 17280739"/>
                  <a:gd name="connsiteY6" fmla="*/ 3658346 h 3677396"/>
                  <a:gd name="connsiteX7" fmla="*/ 13418360 w 17280739"/>
                  <a:gd name="connsiteY7" fmla="*/ 3607546 h 3677396"/>
                  <a:gd name="connsiteX8" fmla="*/ 12218210 w 17280739"/>
                  <a:gd name="connsiteY8" fmla="*/ 3524996 h 3677396"/>
                  <a:gd name="connsiteX9" fmla="*/ 11481610 w 17280739"/>
                  <a:gd name="connsiteY9" fmla="*/ 3436096 h 3677396"/>
                  <a:gd name="connsiteX10" fmla="*/ 10408460 w 17280739"/>
                  <a:gd name="connsiteY10" fmla="*/ 3251946 h 3677396"/>
                  <a:gd name="connsiteX11" fmla="*/ 9443260 w 17280739"/>
                  <a:gd name="connsiteY11" fmla="*/ 2915396 h 3677396"/>
                  <a:gd name="connsiteX12" fmla="*/ 8744760 w 17280739"/>
                  <a:gd name="connsiteY12" fmla="*/ 2521696 h 3677396"/>
                  <a:gd name="connsiteX13" fmla="*/ 7951010 w 17280739"/>
                  <a:gd name="connsiteY13" fmla="*/ 2108946 h 3677396"/>
                  <a:gd name="connsiteX14" fmla="*/ 7271560 w 17280739"/>
                  <a:gd name="connsiteY14" fmla="*/ 1797796 h 3677396"/>
                  <a:gd name="connsiteX15" fmla="*/ 6655610 w 17280739"/>
                  <a:gd name="connsiteY15" fmla="*/ 1594596 h 3677396"/>
                  <a:gd name="connsiteX16" fmla="*/ 5696760 w 17280739"/>
                  <a:gd name="connsiteY16" fmla="*/ 1372346 h 3677396"/>
                  <a:gd name="connsiteX17" fmla="*/ 4972860 w 17280739"/>
                  <a:gd name="connsiteY17" fmla="*/ 1258046 h 3677396"/>
                  <a:gd name="connsiteX18" fmla="*/ 4166410 w 17280739"/>
                  <a:gd name="connsiteY18" fmla="*/ 1245346 h 3677396"/>
                  <a:gd name="connsiteX19" fmla="*/ 2597960 w 17280739"/>
                  <a:gd name="connsiteY19" fmla="*/ 1162796 h 3677396"/>
                  <a:gd name="connsiteX20" fmla="*/ 51610 w 17280739"/>
                  <a:gd name="connsiteY20"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7280705 w 17280739"/>
                  <a:gd name="connsiteY3" fmla="*/ 341064 h 3677396"/>
                  <a:gd name="connsiteX4" fmla="*/ 17228360 w 17280739"/>
                  <a:gd name="connsiteY4" fmla="*/ 3677396 h 3677396"/>
                  <a:gd name="connsiteX5" fmla="*/ 14955060 w 17280739"/>
                  <a:gd name="connsiteY5" fmla="*/ 3658346 h 3677396"/>
                  <a:gd name="connsiteX6" fmla="*/ 13418360 w 17280739"/>
                  <a:gd name="connsiteY6" fmla="*/ 3607546 h 3677396"/>
                  <a:gd name="connsiteX7" fmla="*/ 12218210 w 17280739"/>
                  <a:gd name="connsiteY7" fmla="*/ 3524996 h 3677396"/>
                  <a:gd name="connsiteX8" fmla="*/ 11481610 w 17280739"/>
                  <a:gd name="connsiteY8" fmla="*/ 3436096 h 3677396"/>
                  <a:gd name="connsiteX9" fmla="*/ 10408460 w 17280739"/>
                  <a:gd name="connsiteY9" fmla="*/ 3251946 h 3677396"/>
                  <a:gd name="connsiteX10" fmla="*/ 9443260 w 17280739"/>
                  <a:gd name="connsiteY10" fmla="*/ 2915396 h 3677396"/>
                  <a:gd name="connsiteX11" fmla="*/ 8744760 w 17280739"/>
                  <a:gd name="connsiteY11" fmla="*/ 2521696 h 3677396"/>
                  <a:gd name="connsiteX12" fmla="*/ 7951010 w 17280739"/>
                  <a:gd name="connsiteY12" fmla="*/ 2108946 h 3677396"/>
                  <a:gd name="connsiteX13" fmla="*/ 7271560 w 17280739"/>
                  <a:gd name="connsiteY13" fmla="*/ 1797796 h 3677396"/>
                  <a:gd name="connsiteX14" fmla="*/ 6655610 w 17280739"/>
                  <a:gd name="connsiteY14" fmla="*/ 1594596 h 3677396"/>
                  <a:gd name="connsiteX15" fmla="*/ 5696760 w 17280739"/>
                  <a:gd name="connsiteY15" fmla="*/ 1372346 h 3677396"/>
                  <a:gd name="connsiteX16" fmla="*/ 4972860 w 17280739"/>
                  <a:gd name="connsiteY16" fmla="*/ 1258046 h 3677396"/>
                  <a:gd name="connsiteX17" fmla="*/ 4166410 w 17280739"/>
                  <a:gd name="connsiteY17" fmla="*/ 1245346 h 3677396"/>
                  <a:gd name="connsiteX18" fmla="*/ 2597960 w 17280739"/>
                  <a:gd name="connsiteY18" fmla="*/ 1162796 h 3677396"/>
                  <a:gd name="connsiteX19" fmla="*/ 51610 w 17280739"/>
                  <a:gd name="connsiteY19" fmla="*/ 1010396 h 3677396"/>
                  <a:gd name="connsiteX0" fmla="*/ 51610 w 17280739"/>
                  <a:gd name="connsiteY0" fmla="*/ 1010396 h 3677396"/>
                  <a:gd name="connsiteX1" fmla="*/ 0 w 17280739"/>
                  <a:gd name="connsiteY1" fmla="*/ 0 h 3677396"/>
                  <a:gd name="connsiteX2" fmla="*/ 17280705 w 17280739"/>
                  <a:gd name="connsiteY2" fmla="*/ 341064 h 3677396"/>
                  <a:gd name="connsiteX3" fmla="*/ 17228360 w 17280739"/>
                  <a:gd name="connsiteY3" fmla="*/ 3677396 h 3677396"/>
                  <a:gd name="connsiteX4" fmla="*/ 14955060 w 17280739"/>
                  <a:gd name="connsiteY4" fmla="*/ 3658346 h 3677396"/>
                  <a:gd name="connsiteX5" fmla="*/ 13418360 w 17280739"/>
                  <a:gd name="connsiteY5" fmla="*/ 3607546 h 3677396"/>
                  <a:gd name="connsiteX6" fmla="*/ 12218210 w 17280739"/>
                  <a:gd name="connsiteY6" fmla="*/ 3524996 h 3677396"/>
                  <a:gd name="connsiteX7" fmla="*/ 11481610 w 17280739"/>
                  <a:gd name="connsiteY7" fmla="*/ 3436096 h 3677396"/>
                  <a:gd name="connsiteX8" fmla="*/ 10408460 w 17280739"/>
                  <a:gd name="connsiteY8" fmla="*/ 3251946 h 3677396"/>
                  <a:gd name="connsiteX9" fmla="*/ 9443260 w 17280739"/>
                  <a:gd name="connsiteY9" fmla="*/ 2915396 h 3677396"/>
                  <a:gd name="connsiteX10" fmla="*/ 8744760 w 17280739"/>
                  <a:gd name="connsiteY10" fmla="*/ 2521696 h 3677396"/>
                  <a:gd name="connsiteX11" fmla="*/ 7951010 w 17280739"/>
                  <a:gd name="connsiteY11" fmla="*/ 2108946 h 3677396"/>
                  <a:gd name="connsiteX12" fmla="*/ 7271560 w 17280739"/>
                  <a:gd name="connsiteY12" fmla="*/ 1797796 h 3677396"/>
                  <a:gd name="connsiteX13" fmla="*/ 6655610 w 17280739"/>
                  <a:gd name="connsiteY13" fmla="*/ 1594596 h 3677396"/>
                  <a:gd name="connsiteX14" fmla="*/ 5696760 w 17280739"/>
                  <a:gd name="connsiteY14" fmla="*/ 1372346 h 3677396"/>
                  <a:gd name="connsiteX15" fmla="*/ 4972860 w 17280739"/>
                  <a:gd name="connsiteY15" fmla="*/ 1258046 h 3677396"/>
                  <a:gd name="connsiteX16" fmla="*/ 4166410 w 17280739"/>
                  <a:gd name="connsiteY16" fmla="*/ 1245346 h 3677396"/>
                  <a:gd name="connsiteX17" fmla="*/ 2597960 w 17280739"/>
                  <a:gd name="connsiteY17" fmla="*/ 1162796 h 3677396"/>
                  <a:gd name="connsiteX18" fmla="*/ 51610 w 17280739"/>
                  <a:gd name="connsiteY18" fmla="*/ 1010396 h 3677396"/>
                  <a:gd name="connsiteX0" fmla="*/ 51610 w 17319634"/>
                  <a:gd name="connsiteY0" fmla="*/ 1010396 h 3677396"/>
                  <a:gd name="connsiteX1" fmla="*/ 0 w 17319634"/>
                  <a:gd name="connsiteY1" fmla="*/ 0 h 3677396"/>
                  <a:gd name="connsiteX2" fmla="*/ 17319615 w 17319634"/>
                  <a:gd name="connsiteY2" fmla="*/ 587595 h 3677396"/>
                  <a:gd name="connsiteX3" fmla="*/ 17228360 w 17319634"/>
                  <a:gd name="connsiteY3" fmla="*/ 3677396 h 3677396"/>
                  <a:gd name="connsiteX4" fmla="*/ 14955060 w 17319634"/>
                  <a:gd name="connsiteY4" fmla="*/ 3658346 h 3677396"/>
                  <a:gd name="connsiteX5" fmla="*/ 13418360 w 17319634"/>
                  <a:gd name="connsiteY5" fmla="*/ 3607546 h 3677396"/>
                  <a:gd name="connsiteX6" fmla="*/ 12218210 w 17319634"/>
                  <a:gd name="connsiteY6" fmla="*/ 3524996 h 3677396"/>
                  <a:gd name="connsiteX7" fmla="*/ 11481610 w 17319634"/>
                  <a:gd name="connsiteY7" fmla="*/ 3436096 h 3677396"/>
                  <a:gd name="connsiteX8" fmla="*/ 10408460 w 17319634"/>
                  <a:gd name="connsiteY8" fmla="*/ 3251946 h 3677396"/>
                  <a:gd name="connsiteX9" fmla="*/ 9443260 w 17319634"/>
                  <a:gd name="connsiteY9" fmla="*/ 2915396 h 3677396"/>
                  <a:gd name="connsiteX10" fmla="*/ 8744760 w 17319634"/>
                  <a:gd name="connsiteY10" fmla="*/ 2521696 h 3677396"/>
                  <a:gd name="connsiteX11" fmla="*/ 7951010 w 17319634"/>
                  <a:gd name="connsiteY11" fmla="*/ 2108946 h 3677396"/>
                  <a:gd name="connsiteX12" fmla="*/ 7271560 w 17319634"/>
                  <a:gd name="connsiteY12" fmla="*/ 1797796 h 3677396"/>
                  <a:gd name="connsiteX13" fmla="*/ 6655610 w 17319634"/>
                  <a:gd name="connsiteY13" fmla="*/ 1594596 h 3677396"/>
                  <a:gd name="connsiteX14" fmla="*/ 5696760 w 17319634"/>
                  <a:gd name="connsiteY14" fmla="*/ 1372346 h 3677396"/>
                  <a:gd name="connsiteX15" fmla="*/ 4972860 w 17319634"/>
                  <a:gd name="connsiteY15" fmla="*/ 1258046 h 3677396"/>
                  <a:gd name="connsiteX16" fmla="*/ 4166410 w 17319634"/>
                  <a:gd name="connsiteY16" fmla="*/ 1245346 h 3677396"/>
                  <a:gd name="connsiteX17" fmla="*/ 2597960 w 17319634"/>
                  <a:gd name="connsiteY17" fmla="*/ 1162796 h 3677396"/>
                  <a:gd name="connsiteX18" fmla="*/ 51610 w 17319634"/>
                  <a:gd name="connsiteY18" fmla="*/ 1010396 h 3677396"/>
                  <a:gd name="connsiteX0" fmla="*/ 12700 w 17280724"/>
                  <a:gd name="connsiteY0" fmla="*/ 825498 h 3492498"/>
                  <a:gd name="connsiteX1" fmla="*/ 0 w 17280724"/>
                  <a:gd name="connsiteY1" fmla="*/ 0 h 3492498"/>
                  <a:gd name="connsiteX2" fmla="*/ 17280705 w 17280724"/>
                  <a:gd name="connsiteY2" fmla="*/ 402697 h 3492498"/>
                  <a:gd name="connsiteX3" fmla="*/ 17189450 w 17280724"/>
                  <a:gd name="connsiteY3" fmla="*/ 3492498 h 3492498"/>
                  <a:gd name="connsiteX4" fmla="*/ 14916150 w 17280724"/>
                  <a:gd name="connsiteY4" fmla="*/ 3473448 h 3492498"/>
                  <a:gd name="connsiteX5" fmla="*/ 13379450 w 17280724"/>
                  <a:gd name="connsiteY5" fmla="*/ 3422648 h 3492498"/>
                  <a:gd name="connsiteX6" fmla="*/ 12179300 w 17280724"/>
                  <a:gd name="connsiteY6" fmla="*/ 3340098 h 3492498"/>
                  <a:gd name="connsiteX7" fmla="*/ 11442700 w 17280724"/>
                  <a:gd name="connsiteY7" fmla="*/ 3251198 h 3492498"/>
                  <a:gd name="connsiteX8" fmla="*/ 10369550 w 17280724"/>
                  <a:gd name="connsiteY8" fmla="*/ 3067048 h 3492498"/>
                  <a:gd name="connsiteX9" fmla="*/ 9404350 w 17280724"/>
                  <a:gd name="connsiteY9" fmla="*/ 2730498 h 3492498"/>
                  <a:gd name="connsiteX10" fmla="*/ 8705850 w 17280724"/>
                  <a:gd name="connsiteY10" fmla="*/ 2336798 h 3492498"/>
                  <a:gd name="connsiteX11" fmla="*/ 7912100 w 17280724"/>
                  <a:gd name="connsiteY11" fmla="*/ 1924048 h 3492498"/>
                  <a:gd name="connsiteX12" fmla="*/ 7232650 w 17280724"/>
                  <a:gd name="connsiteY12" fmla="*/ 1612898 h 3492498"/>
                  <a:gd name="connsiteX13" fmla="*/ 6616700 w 17280724"/>
                  <a:gd name="connsiteY13" fmla="*/ 1409698 h 3492498"/>
                  <a:gd name="connsiteX14" fmla="*/ 5657850 w 17280724"/>
                  <a:gd name="connsiteY14" fmla="*/ 1187448 h 3492498"/>
                  <a:gd name="connsiteX15" fmla="*/ 4933950 w 17280724"/>
                  <a:gd name="connsiteY15" fmla="*/ 1073148 h 3492498"/>
                  <a:gd name="connsiteX16" fmla="*/ 4127500 w 17280724"/>
                  <a:gd name="connsiteY16" fmla="*/ 1060448 h 3492498"/>
                  <a:gd name="connsiteX17" fmla="*/ 2559050 w 17280724"/>
                  <a:gd name="connsiteY17" fmla="*/ 977898 h 3492498"/>
                  <a:gd name="connsiteX18" fmla="*/ 12700 w 17280724"/>
                  <a:gd name="connsiteY18" fmla="*/ 825498 h 3492498"/>
                  <a:gd name="connsiteX0" fmla="*/ -2 w 17268022"/>
                  <a:gd name="connsiteY0" fmla="*/ 1280151 h 3947151"/>
                  <a:gd name="connsiteX1" fmla="*/ 42485 w 17268022"/>
                  <a:gd name="connsiteY1" fmla="*/ 0 h 3947151"/>
                  <a:gd name="connsiteX2" fmla="*/ 17268003 w 17268022"/>
                  <a:gd name="connsiteY2" fmla="*/ 857350 h 3947151"/>
                  <a:gd name="connsiteX3" fmla="*/ 17176748 w 17268022"/>
                  <a:gd name="connsiteY3" fmla="*/ 3947151 h 3947151"/>
                  <a:gd name="connsiteX4" fmla="*/ 14903448 w 17268022"/>
                  <a:gd name="connsiteY4" fmla="*/ 3928101 h 3947151"/>
                  <a:gd name="connsiteX5" fmla="*/ 13366748 w 17268022"/>
                  <a:gd name="connsiteY5" fmla="*/ 3877301 h 3947151"/>
                  <a:gd name="connsiteX6" fmla="*/ 12166598 w 17268022"/>
                  <a:gd name="connsiteY6" fmla="*/ 3794751 h 3947151"/>
                  <a:gd name="connsiteX7" fmla="*/ 11429998 w 17268022"/>
                  <a:gd name="connsiteY7" fmla="*/ 3705851 h 3947151"/>
                  <a:gd name="connsiteX8" fmla="*/ 10356848 w 17268022"/>
                  <a:gd name="connsiteY8" fmla="*/ 3521701 h 3947151"/>
                  <a:gd name="connsiteX9" fmla="*/ 9391648 w 17268022"/>
                  <a:gd name="connsiteY9" fmla="*/ 3185151 h 3947151"/>
                  <a:gd name="connsiteX10" fmla="*/ 8693148 w 17268022"/>
                  <a:gd name="connsiteY10" fmla="*/ 2791451 h 3947151"/>
                  <a:gd name="connsiteX11" fmla="*/ 7899398 w 17268022"/>
                  <a:gd name="connsiteY11" fmla="*/ 2378701 h 3947151"/>
                  <a:gd name="connsiteX12" fmla="*/ 7219948 w 17268022"/>
                  <a:gd name="connsiteY12" fmla="*/ 2067551 h 3947151"/>
                  <a:gd name="connsiteX13" fmla="*/ 6603998 w 17268022"/>
                  <a:gd name="connsiteY13" fmla="*/ 1864351 h 3947151"/>
                  <a:gd name="connsiteX14" fmla="*/ 5645148 w 17268022"/>
                  <a:gd name="connsiteY14" fmla="*/ 1642101 h 3947151"/>
                  <a:gd name="connsiteX15" fmla="*/ 4921248 w 17268022"/>
                  <a:gd name="connsiteY15" fmla="*/ 1527801 h 3947151"/>
                  <a:gd name="connsiteX16" fmla="*/ 4114798 w 17268022"/>
                  <a:gd name="connsiteY16" fmla="*/ 1515101 h 3947151"/>
                  <a:gd name="connsiteX17" fmla="*/ 2546348 w 17268022"/>
                  <a:gd name="connsiteY17" fmla="*/ 1432551 h 3947151"/>
                  <a:gd name="connsiteX18" fmla="*/ -2 w 17268022"/>
                  <a:gd name="connsiteY18" fmla="*/ 1280151 h 3947151"/>
                  <a:gd name="connsiteX0" fmla="*/ -2 w 17295611"/>
                  <a:gd name="connsiteY0" fmla="*/ 1280151 h 3947151"/>
                  <a:gd name="connsiteX1" fmla="*/ 42485 w 17295611"/>
                  <a:gd name="connsiteY1" fmla="*/ 0 h 3947151"/>
                  <a:gd name="connsiteX2" fmla="*/ 17295598 w 17295611"/>
                  <a:gd name="connsiteY2" fmla="*/ 49077 h 3947151"/>
                  <a:gd name="connsiteX3" fmla="*/ 17176748 w 17295611"/>
                  <a:gd name="connsiteY3" fmla="*/ 3947151 h 3947151"/>
                  <a:gd name="connsiteX4" fmla="*/ 14903448 w 17295611"/>
                  <a:gd name="connsiteY4" fmla="*/ 3928101 h 3947151"/>
                  <a:gd name="connsiteX5" fmla="*/ 13366748 w 17295611"/>
                  <a:gd name="connsiteY5" fmla="*/ 3877301 h 3947151"/>
                  <a:gd name="connsiteX6" fmla="*/ 12166598 w 17295611"/>
                  <a:gd name="connsiteY6" fmla="*/ 3794751 h 3947151"/>
                  <a:gd name="connsiteX7" fmla="*/ 11429998 w 17295611"/>
                  <a:gd name="connsiteY7" fmla="*/ 3705851 h 3947151"/>
                  <a:gd name="connsiteX8" fmla="*/ 10356848 w 17295611"/>
                  <a:gd name="connsiteY8" fmla="*/ 3521701 h 3947151"/>
                  <a:gd name="connsiteX9" fmla="*/ 9391648 w 17295611"/>
                  <a:gd name="connsiteY9" fmla="*/ 3185151 h 3947151"/>
                  <a:gd name="connsiteX10" fmla="*/ 8693148 w 17295611"/>
                  <a:gd name="connsiteY10" fmla="*/ 2791451 h 3947151"/>
                  <a:gd name="connsiteX11" fmla="*/ 7899398 w 17295611"/>
                  <a:gd name="connsiteY11" fmla="*/ 2378701 h 3947151"/>
                  <a:gd name="connsiteX12" fmla="*/ 7219948 w 17295611"/>
                  <a:gd name="connsiteY12" fmla="*/ 2067551 h 3947151"/>
                  <a:gd name="connsiteX13" fmla="*/ 6603998 w 17295611"/>
                  <a:gd name="connsiteY13" fmla="*/ 1864351 h 3947151"/>
                  <a:gd name="connsiteX14" fmla="*/ 5645148 w 17295611"/>
                  <a:gd name="connsiteY14" fmla="*/ 1642101 h 3947151"/>
                  <a:gd name="connsiteX15" fmla="*/ 4921248 w 17295611"/>
                  <a:gd name="connsiteY15" fmla="*/ 1527801 h 3947151"/>
                  <a:gd name="connsiteX16" fmla="*/ 4114798 w 17295611"/>
                  <a:gd name="connsiteY16" fmla="*/ 1515101 h 3947151"/>
                  <a:gd name="connsiteX17" fmla="*/ 2546348 w 17295611"/>
                  <a:gd name="connsiteY17" fmla="*/ 1432551 h 3947151"/>
                  <a:gd name="connsiteX18" fmla="*/ -2 w 17295611"/>
                  <a:gd name="connsiteY18" fmla="*/ 1280151 h 3947151"/>
                  <a:gd name="connsiteX0" fmla="*/ -2 w 17295611"/>
                  <a:gd name="connsiteY0" fmla="*/ 1407883 h 4074883"/>
                  <a:gd name="connsiteX1" fmla="*/ 42485 w 17295611"/>
                  <a:gd name="connsiteY1" fmla="*/ 127732 h 4074883"/>
                  <a:gd name="connsiteX2" fmla="*/ 17295598 w 17295611"/>
                  <a:gd name="connsiteY2" fmla="*/ 0 h 4074883"/>
                  <a:gd name="connsiteX3" fmla="*/ 17176748 w 17295611"/>
                  <a:gd name="connsiteY3" fmla="*/ 4074883 h 4074883"/>
                  <a:gd name="connsiteX4" fmla="*/ 14903448 w 17295611"/>
                  <a:gd name="connsiteY4" fmla="*/ 4055833 h 4074883"/>
                  <a:gd name="connsiteX5" fmla="*/ 13366748 w 17295611"/>
                  <a:gd name="connsiteY5" fmla="*/ 4005033 h 4074883"/>
                  <a:gd name="connsiteX6" fmla="*/ 12166598 w 17295611"/>
                  <a:gd name="connsiteY6" fmla="*/ 3922483 h 4074883"/>
                  <a:gd name="connsiteX7" fmla="*/ 11429998 w 17295611"/>
                  <a:gd name="connsiteY7" fmla="*/ 3833583 h 4074883"/>
                  <a:gd name="connsiteX8" fmla="*/ 10356848 w 17295611"/>
                  <a:gd name="connsiteY8" fmla="*/ 3649433 h 4074883"/>
                  <a:gd name="connsiteX9" fmla="*/ 9391648 w 17295611"/>
                  <a:gd name="connsiteY9" fmla="*/ 3312883 h 4074883"/>
                  <a:gd name="connsiteX10" fmla="*/ 8693148 w 17295611"/>
                  <a:gd name="connsiteY10" fmla="*/ 2919183 h 4074883"/>
                  <a:gd name="connsiteX11" fmla="*/ 7899398 w 17295611"/>
                  <a:gd name="connsiteY11" fmla="*/ 2506433 h 4074883"/>
                  <a:gd name="connsiteX12" fmla="*/ 7219948 w 17295611"/>
                  <a:gd name="connsiteY12" fmla="*/ 2195283 h 4074883"/>
                  <a:gd name="connsiteX13" fmla="*/ 6603998 w 17295611"/>
                  <a:gd name="connsiteY13" fmla="*/ 1992083 h 4074883"/>
                  <a:gd name="connsiteX14" fmla="*/ 5645148 w 17295611"/>
                  <a:gd name="connsiteY14" fmla="*/ 1769833 h 4074883"/>
                  <a:gd name="connsiteX15" fmla="*/ 4921248 w 17295611"/>
                  <a:gd name="connsiteY15" fmla="*/ 1655533 h 4074883"/>
                  <a:gd name="connsiteX16" fmla="*/ 4114798 w 17295611"/>
                  <a:gd name="connsiteY16" fmla="*/ 1642833 h 4074883"/>
                  <a:gd name="connsiteX17" fmla="*/ 2546348 w 17295611"/>
                  <a:gd name="connsiteY17" fmla="*/ 1560283 h 4074883"/>
                  <a:gd name="connsiteX18" fmla="*/ -2 w 17295611"/>
                  <a:gd name="connsiteY18" fmla="*/ 1407883 h 4074883"/>
                  <a:gd name="connsiteX0" fmla="*/ -2 w 17295611"/>
                  <a:gd name="connsiteY0" fmla="*/ 1734803 h 4401803"/>
                  <a:gd name="connsiteX1" fmla="*/ 14892 w 17295611"/>
                  <a:gd name="connsiteY1" fmla="*/ 0 h 4401803"/>
                  <a:gd name="connsiteX2" fmla="*/ 17295598 w 17295611"/>
                  <a:gd name="connsiteY2" fmla="*/ 326920 h 4401803"/>
                  <a:gd name="connsiteX3" fmla="*/ 17176748 w 17295611"/>
                  <a:gd name="connsiteY3" fmla="*/ 4401803 h 4401803"/>
                  <a:gd name="connsiteX4" fmla="*/ 14903448 w 17295611"/>
                  <a:gd name="connsiteY4" fmla="*/ 4382753 h 4401803"/>
                  <a:gd name="connsiteX5" fmla="*/ 13366748 w 17295611"/>
                  <a:gd name="connsiteY5" fmla="*/ 4331953 h 4401803"/>
                  <a:gd name="connsiteX6" fmla="*/ 12166598 w 17295611"/>
                  <a:gd name="connsiteY6" fmla="*/ 4249403 h 4401803"/>
                  <a:gd name="connsiteX7" fmla="*/ 11429998 w 17295611"/>
                  <a:gd name="connsiteY7" fmla="*/ 4160503 h 4401803"/>
                  <a:gd name="connsiteX8" fmla="*/ 10356848 w 17295611"/>
                  <a:gd name="connsiteY8" fmla="*/ 3976353 h 4401803"/>
                  <a:gd name="connsiteX9" fmla="*/ 9391648 w 17295611"/>
                  <a:gd name="connsiteY9" fmla="*/ 3639803 h 4401803"/>
                  <a:gd name="connsiteX10" fmla="*/ 8693148 w 17295611"/>
                  <a:gd name="connsiteY10" fmla="*/ 3246103 h 4401803"/>
                  <a:gd name="connsiteX11" fmla="*/ 7899398 w 17295611"/>
                  <a:gd name="connsiteY11" fmla="*/ 2833353 h 4401803"/>
                  <a:gd name="connsiteX12" fmla="*/ 7219948 w 17295611"/>
                  <a:gd name="connsiteY12" fmla="*/ 2522203 h 4401803"/>
                  <a:gd name="connsiteX13" fmla="*/ 6603998 w 17295611"/>
                  <a:gd name="connsiteY13" fmla="*/ 2319003 h 4401803"/>
                  <a:gd name="connsiteX14" fmla="*/ 5645148 w 17295611"/>
                  <a:gd name="connsiteY14" fmla="*/ 2096753 h 4401803"/>
                  <a:gd name="connsiteX15" fmla="*/ 4921248 w 17295611"/>
                  <a:gd name="connsiteY15" fmla="*/ 1982453 h 4401803"/>
                  <a:gd name="connsiteX16" fmla="*/ 4114798 w 17295611"/>
                  <a:gd name="connsiteY16" fmla="*/ 1969753 h 4401803"/>
                  <a:gd name="connsiteX17" fmla="*/ 2546348 w 17295611"/>
                  <a:gd name="connsiteY17" fmla="*/ 1887203 h 4401803"/>
                  <a:gd name="connsiteX18" fmla="*/ -2 w 17295611"/>
                  <a:gd name="connsiteY18" fmla="*/ 1734803 h 4401803"/>
                  <a:gd name="connsiteX0" fmla="*/ -2 w 17323205"/>
                  <a:gd name="connsiteY0" fmla="*/ 2089862 h 4756862"/>
                  <a:gd name="connsiteX1" fmla="*/ 14892 w 17323205"/>
                  <a:gd name="connsiteY1" fmla="*/ 355059 h 4756862"/>
                  <a:gd name="connsiteX2" fmla="*/ 17323192 w 17323205"/>
                  <a:gd name="connsiteY2" fmla="*/ 0 h 4756862"/>
                  <a:gd name="connsiteX3" fmla="*/ 17176748 w 17323205"/>
                  <a:gd name="connsiteY3" fmla="*/ 4756862 h 4756862"/>
                  <a:gd name="connsiteX4" fmla="*/ 14903448 w 17323205"/>
                  <a:gd name="connsiteY4" fmla="*/ 4737812 h 4756862"/>
                  <a:gd name="connsiteX5" fmla="*/ 13366748 w 17323205"/>
                  <a:gd name="connsiteY5" fmla="*/ 4687012 h 4756862"/>
                  <a:gd name="connsiteX6" fmla="*/ 12166598 w 17323205"/>
                  <a:gd name="connsiteY6" fmla="*/ 4604462 h 4756862"/>
                  <a:gd name="connsiteX7" fmla="*/ 11429998 w 17323205"/>
                  <a:gd name="connsiteY7" fmla="*/ 4515562 h 4756862"/>
                  <a:gd name="connsiteX8" fmla="*/ 10356848 w 17323205"/>
                  <a:gd name="connsiteY8" fmla="*/ 4331412 h 4756862"/>
                  <a:gd name="connsiteX9" fmla="*/ 9391648 w 17323205"/>
                  <a:gd name="connsiteY9" fmla="*/ 3994862 h 4756862"/>
                  <a:gd name="connsiteX10" fmla="*/ 8693148 w 17323205"/>
                  <a:gd name="connsiteY10" fmla="*/ 3601162 h 4756862"/>
                  <a:gd name="connsiteX11" fmla="*/ 7899398 w 17323205"/>
                  <a:gd name="connsiteY11" fmla="*/ 3188412 h 4756862"/>
                  <a:gd name="connsiteX12" fmla="*/ 7219948 w 17323205"/>
                  <a:gd name="connsiteY12" fmla="*/ 2877262 h 4756862"/>
                  <a:gd name="connsiteX13" fmla="*/ 6603998 w 17323205"/>
                  <a:gd name="connsiteY13" fmla="*/ 2674062 h 4756862"/>
                  <a:gd name="connsiteX14" fmla="*/ 5645148 w 17323205"/>
                  <a:gd name="connsiteY14" fmla="*/ 2451812 h 4756862"/>
                  <a:gd name="connsiteX15" fmla="*/ 4921248 w 17323205"/>
                  <a:gd name="connsiteY15" fmla="*/ 2337512 h 4756862"/>
                  <a:gd name="connsiteX16" fmla="*/ 4114798 w 17323205"/>
                  <a:gd name="connsiteY16" fmla="*/ 2324812 h 4756862"/>
                  <a:gd name="connsiteX17" fmla="*/ 2546348 w 17323205"/>
                  <a:gd name="connsiteY17" fmla="*/ 2242262 h 4756862"/>
                  <a:gd name="connsiteX18" fmla="*/ -2 w 17323205"/>
                  <a:gd name="connsiteY18" fmla="*/ 2089862 h 4756862"/>
                  <a:gd name="connsiteX0" fmla="*/ -2 w 17323205"/>
                  <a:gd name="connsiteY0" fmla="*/ 2138939 h 4805939"/>
                  <a:gd name="connsiteX1" fmla="*/ 42486 w 17323205"/>
                  <a:gd name="connsiteY1" fmla="*/ 0 h 4805939"/>
                  <a:gd name="connsiteX2" fmla="*/ 17323192 w 17323205"/>
                  <a:gd name="connsiteY2" fmla="*/ 49077 h 4805939"/>
                  <a:gd name="connsiteX3" fmla="*/ 17176748 w 17323205"/>
                  <a:gd name="connsiteY3" fmla="*/ 4805939 h 4805939"/>
                  <a:gd name="connsiteX4" fmla="*/ 14903448 w 17323205"/>
                  <a:gd name="connsiteY4" fmla="*/ 4786889 h 4805939"/>
                  <a:gd name="connsiteX5" fmla="*/ 13366748 w 17323205"/>
                  <a:gd name="connsiteY5" fmla="*/ 4736089 h 4805939"/>
                  <a:gd name="connsiteX6" fmla="*/ 12166598 w 17323205"/>
                  <a:gd name="connsiteY6" fmla="*/ 4653539 h 4805939"/>
                  <a:gd name="connsiteX7" fmla="*/ 11429998 w 17323205"/>
                  <a:gd name="connsiteY7" fmla="*/ 4564639 h 4805939"/>
                  <a:gd name="connsiteX8" fmla="*/ 10356848 w 17323205"/>
                  <a:gd name="connsiteY8" fmla="*/ 4380489 h 4805939"/>
                  <a:gd name="connsiteX9" fmla="*/ 9391648 w 17323205"/>
                  <a:gd name="connsiteY9" fmla="*/ 4043939 h 4805939"/>
                  <a:gd name="connsiteX10" fmla="*/ 8693148 w 17323205"/>
                  <a:gd name="connsiteY10" fmla="*/ 3650239 h 4805939"/>
                  <a:gd name="connsiteX11" fmla="*/ 7899398 w 17323205"/>
                  <a:gd name="connsiteY11" fmla="*/ 3237489 h 4805939"/>
                  <a:gd name="connsiteX12" fmla="*/ 7219948 w 17323205"/>
                  <a:gd name="connsiteY12" fmla="*/ 2926339 h 4805939"/>
                  <a:gd name="connsiteX13" fmla="*/ 6603998 w 17323205"/>
                  <a:gd name="connsiteY13" fmla="*/ 2723139 h 4805939"/>
                  <a:gd name="connsiteX14" fmla="*/ 5645148 w 17323205"/>
                  <a:gd name="connsiteY14" fmla="*/ 2500889 h 4805939"/>
                  <a:gd name="connsiteX15" fmla="*/ 4921248 w 17323205"/>
                  <a:gd name="connsiteY15" fmla="*/ 2386589 h 4805939"/>
                  <a:gd name="connsiteX16" fmla="*/ 4114798 w 17323205"/>
                  <a:gd name="connsiteY16" fmla="*/ 2373889 h 4805939"/>
                  <a:gd name="connsiteX17" fmla="*/ 2546348 w 17323205"/>
                  <a:gd name="connsiteY17" fmla="*/ 2291339 h 4805939"/>
                  <a:gd name="connsiteX18" fmla="*/ -2 w 17323205"/>
                  <a:gd name="connsiteY18" fmla="*/ 2138939 h 48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323205" h="4805939">
                    <a:moveTo>
                      <a:pt x="-2" y="2138939"/>
                    </a:moveTo>
                    <a:lnTo>
                      <a:pt x="42486" y="0"/>
                    </a:lnTo>
                    <a:lnTo>
                      <a:pt x="17323192" y="49077"/>
                    </a:lnTo>
                    <a:cubicBezTo>
                      <a:pt x="17324793" y="1253699"/>
                      <a:pt x="17175147" y="3601317"/>
                      <a:pt x="17176748" y="4805939"/>
                    </a:cubicBezTo>
                    <a:lnTo>
                      <a:pt x="14903448" y="4786889"/>
                    </a:lnTo>
                    <a:lnTo>
                      <a:pt x="13366748" y="4736089"/>
                    </a:lnTo>
                    <a:lnTo>
                      <a:pt x="12166598" y="4653539"/>
                    </a:lnTo>
                    <a:lnTo>
                      <a:pt x="11429998" y="4564639"/>
                    </a:lnTo>
                    <a:lnTo>
                      <a:pt x="10356848" y="4380489"/>
                    </a:lnTo>
                    <a:lnTo>
                      <a:pt x="9391648" y="4043939"/>
                    </a:lnTo>
                    <a:lnTo>
                      <a:pt x="8693148" y="3650239"/>
                    </a:lnTo>
                    <a:lnTo>
                      <a:pt x="7899398" y="3237489"/>
                    </a:lnTo>
                    <a:lnTo>
                      <a:pt x="7219948" y="2926339"/>
                    </a:lnTo>
                    <a:lnTo>
                      <a:pt x="6603998" y="2723139"/>
                    </a:lnTo>
                    <a:lnTo>
                      <a:pt x="5645148" y="2500889"/>
                    </a:lnTo>
                    <a:lnTo>
                      <a:pt x="4921248" y="2386589"/>
                    </a:lnTo>
                    <a:lnTo>
                      <a:pt x="4114798" y="2373889"/>
                    </a:lnTo>
                    <a:lnTo>
                      <a:pt x="2546348" y="2291339"/>
                    </a:lnTo>
                    <a:lnTo>
                      <a:pt x="-2" y="2138939"/>
                    </a:lnTo>
                    <a:close/>
                  </a:path>
                </a:pathLst>
              </a:cu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2" name="Rectangle 1891">
                <a:extLst>
                  <a:ext uri="{FF2B5EF4-FFF2-40B4-BE49-F238E27FC236}">
                    <a16:creationId xmlns:a16="http://schemas.microsoft.com/office/drawing/2014/main" id="{70E0028A-37EE-50B9-91F8-731DC6661AA4}"/>
                  </a:ext>
                </a:extLst>
              </p:cNvPr>
              <p:cNvSpPr>
                <a:spLocks/>
              </p:cNvSpPr>
              <p:nvPr/>
            </p:nvSpPr>
            <p:spPr>
              <a:xfrm>
                <a:off x="9319888" y="1623139"/>
                <a:ext cx="397909"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3" name="Rectangle 1892">
                <a:extLst>
                  <a:ext uri="{FF2B5EF4-FFF2-40B4-BE49-F238E27FC236}">
                    <a16:creationId xmlns:a16="http://schemas.microsoft.com/office/drawing/2014/main" id="{2F250C35-8732-C80C-623C-9ECEF7CEE795}"/>
                  </a:ext>
                </a:extLst>
              </p:cNvPr>
              <p:cNvSpPr>
                <a:spLocks/>
              </p:cNvSpPr>
              <p:nvPr/>
            </p:nvSpPr>
            <p:spPr>
              <a:xfrm>
                <a:off x="9320411" y="1661388"/>
                <a:ext cx="32234" cy="681727"/>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94" name="Rectangle 1893">
                <a:extLst>
                  <a:ext uri="{FF2B5EF4-FFF2-40B4-BE49-F238E27FC236}">
                    <a16:creationId xmlns:a16="http://schemas.microsoft.com/office/drawing/2014/main" id="{1E2883FA-44BF-F681-58E3-3698192579C0}"/>
                  </a:ext>
                </a:extLst>
              </p:cNvPr>
              <p:cNvSpPr>
                <a:spLocks/>
              </p:cNvSpPr>
              <p:nvPr/>
            </p:nvSpPr>
            <p:spPr>
              <a:xfrm>
                <a:off x="9682708" y="1661387"/>
                <a:ext cx="32234" cy="783369"/>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A4310"/>
                  </a:highlight>
                </a:endParaRPr>
              </a:p>
            </p:txBody>
          </p:sp>
          <p:sp>
            <p:nvSpPr>
              <p:cNvPr id="1895" name="Rectangle 1894">
                <a:extLst>
                  <a:ext uri="{FF2B5EF4-FFF2-40B4-BE49-F238E27FC236}">
                    <a16:creationId xmlns:a16="http://schemas.microsoft.com/office/drawing/2014/main" id="{39869107-A9B3-E950-7249-F5582BF888A7}"/>
                  </a:ext>
                </a:extLst>
              </p:cNvPr>
              <p:cNvSpPr>
                <a:spLocks/>
              </p:cNvSpPr>
              <p:nvPr/>
            </p:nvSpPr>
            <p:spPr>
              <a:xfrm>
                <a:off x="9268659" y="1580059"/>
                <a:ext cx="507231"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8" name="Group 1557">
                <a:extLst>
                  <a:ext uri="{FF2B5EF4-FFF2-40B4-BE49-F238E27FC236}">
                    <a16:creationId xmlns:a16="http://schemas.microsoft.com/office/drawing/2014/main" id="{EAB2CA46-8EA9-301D-1F75-7384C9B13FD2}"/>
                  </a:ext>
                </a:extLst>
              </p:cNvPr>
              <p:cNvGrpSpPr>
                <a:grpSpLocks/>
              </p:cNvGrpSpPr>
              <p:nvPr/>
            </p:nvGrpSpPr>
            <p:grpSpPr>
              <a:xfrm>
                <a:off x="9008188" y="2167971"/>
                <a:ext cx="1106922" cy="524391"/>
                <a:chOff x="10421107" y="15803890"/>
                <a:chExt cx="4743894" cy="1850721"/>
              </a:xfrm>
            </p:grpSpPr>
            <p:pic>
              <p:nvPicPr>
                <p:cNvPr id="1847" name="Graphic 1846" descr="Seaweed with solid fill">
                  <a:extLst>
                    <a:ext uri="{FF2B5EF4-FFF2-40B4-BE49-F238E27FC236}">
                      <a16:creationId xmlns:a16="http://schemas.microsoft.com/office/drawing/2014/main" id="{A0A9FC97-83A8-DAB7-193C-37D4AD5A04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8" y="16190663"/>
                  <a:ext cx="422459" cy="422459"/>
                </a:xfrm>
                <a:prstGeom prst="rect">
                  <a:avLst/>
                </a:prstGeom>
              </p:spPr>
            </p:pic>
            <p:pic>
              <p:nvPicPr>
                <p:cNvPr id="1848" name="Graphic 1847" descr="Seaweed with solid fill">
                  <a:extLst>
                    <a:ext uri="{FF2B5EF4-FFF2-40B4-BE49-F238E27FC236}">
                      <a16:creationId xmlns:a16="http://schemas.microsoft.com/office/drawing/2014/main" id="{80B96D7C-D015-8127-EA48-05FEA85853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5" y="15880653"/>
                  <a:ext cx="620021" cy="620021"/>
                </a:xfrm>
                <a:prstGeom prst="rect">
                  <a:avLst/>
                </a:prstGeom>
              </p:spPr>
            </p:pic>
            <p:pic>
              <p:nvPicPr>
                <p:cNvPr id="1849" name="Graphic 1848" descr="Seaweed with solid fill">
                  <a:extLst>
                    <a:ext uri="{FF2B5EF4-FFF2-40B4-BE49-F238E27FC236}">
                      <a16:creationId xmlns:a16="http://schemas.microsoft.com/office/drawing/2014/main" id="{3DCE47D3-C413-B9B3-A801-3BAFDECD04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8" y="16199505"/>
                  <a:ext cx="620021" cy="620021"/>
                </a:xfrm>
                <a:prstGeom prst="rect">
                  <a:avLst/>
                </a:prstGeom>
              </p:spPr>
            </p:pic>
            <p:pic>
              <p:nvPicPr>
                <p:cNvPr id="1850" name="Graphic 1849" descr="Seaweed with solid fill">
                  <a:extLst>
                    <a:ext uri="{FF2B5EF4-FFF2-40B4-BE49-F238E27FC236}">
                      <a16:creationId xmlns:a16="http://schemas.microsoft.com/office/drawing/2014/main" id="{8F0803A6-291B-8790-861B-229468B12C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848601" y="15803890"/>
                  <a:ext cx="620021" cy="620021"/>
                </a:xfrm>
                <a:prstGeom prst="rect">
                  <a:avLst/>
                </a:prstGeom>
              </p:spPr>
            </p:pic>
            <p:pic>
              <p:nvPicPr>
                <p:cNvPr id="1851" name="Graphic 1850" descr="Seaweed with solid fill">
                  <a:extLst>
                    <a:ext uri="{FF2B5EF4-FFF2-40B4-BE49-F238E27FC236}">
                      <a16:creationId xmlns:a16="http://schemas.microsoft.com/office/drawing/2014/main" id="{D4063E1F-EAC1-BA62-28CA-859F7C56DD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8" y="15805910"/>
                  <a:ext cx="441748" cy="749441"/>
                </a:xfrm>
                <a:prstGeom prst="rect">
                  <a:avLst/>
                </a:prstGeom>
              </p:spPr>
            </p:pic>
            <p:pic>
              <p:nvPicPr>
                <p:cNvPr id="1852" name="Graphic 1851" descr="Seaweed with solid fill">
                  <a:extLst>
                    <a:ext uri="{FF2B5EF4-FFF2-40B4-BE49-F238E27FC236}">
                      <a16:creationId xmlns:a16="http://schemas.microsoft.com/office/drawing/2014/main" id="{150437A7-20B0-6258-1527-464A5392EC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7" y="15889567"/>
                  <a:ext cx="412074" cy="533818"/>
                </a:xfrm>
                <a:prstGeom prst="rect">
                  <a:avLst/>
                </a:prstGeom>
              </p:spPr>
            </p:pic>
            <p:pic>
              <p:nvPicPr>
                <p:cNvPr id="1853" name="Graphic 1852" descr="Seaweed with solid fill">
                  <a:extLst>
                    <a:ext uri="{FF2B5EF4-FFF2-40B4-BE49-F238E27FC236}">
                      <a16:creationId xmlns:a16="http://schemas.microsoft.com/office/drawing/2014/main" id="{AF14DBEF-F28A-6191-EDB2-76BAD6B1C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365089" flipH="1">
                  <a:off x="10421107" y="16069727"/>
                  <a:ext cx="278814" cy="323023"/>
                </a:xfrm>
                <a:prstGeom prst="rect">
                  <a:avLst/>
                </a:prstGeom>
              </p:spPr>
            </p:pic>
            <p:pic>
              <p:nvPicPr>
                <p:cNvPr id="1854" name="Graphic 1853" descr="Seaweed with solid fill">
                  <a:extLst>
                    <a:ext uri="{FF2B5EF4-FFF2-40B4-BE49-F238E27FC236}">
                      <a16:creationId xmlns:a16="http://schemas.microsoft.com/office/drawing/2014/main" id="{DD027E2F-730A-82E4-3653-EA1E7726CC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4" y="16236567"/>
                  <a:ext cx="465326" cy="465326"/>
                </a:xfrm>
                <a:prstGeom prst="rect">
                  <a:avLst/>
                </a:prstGeom>
              </p:spPr>
            </p:pic>
            <p:pic>
              <p:nvPicPr>
                <p:cNvPr id="1855" name="Graphic 1854" descr="Seaweed with solid fill">
                  <a:extLst>
                    <a:ext uri="{FF2B5EF4-FFF2-40B4-BE49-F238E27FC236}">
                      <a16:creationId xmlns:a16="http://schemas.microsoft.com/office/drawing/2014/main" id="{EE39861E-DD9D-ECF9-3B21-62491FDE8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2" y="15992324"/>
                  <a:ext cx="341384" cy="422459"/>
                </a:xfrm>
                <a:prstGeom prst="rect">
                  <a:avLst/>
                </a:prstGeom>
              </p:spPr>
            </p:pic>
            <p:pic>
              <p:nvPicPr>
                <p:cNvPr id="1856" name="Graphic 1855" descr="Seaweed with solid fill">
                  <a:extLst>
                    <a:ext uri="{FF2B5EF4-FFF2-40B4-BE49-F238E27FC236}">
                      <a16:creationId xmlns:a16="http://schemas.microsoft.com/office/drawing/2014/main" id="{456CB528-761D-0282-DE59-7797325C2D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6" y="16029688"/>
                  <a:ext cx="620021" cy="620021"/>
                </a:xfrm>
                <a:prstGeom prst="rect">
                  <a:avLst/>
                </a:prstGeom>
              </p:spPr>
            </p:pic>
            <p:pic>
              <p:nvPicPr>
                <p:cNvPr id="1857" name="Graphic 1856" descr="Seaweed with solid fill">
                  <a:extLst>
                    <a:ext uri="{FF2B5EF4-FFF2-40B4-BE49-F238E27FC236}">
                      <a16:creationId xmlns:a16="http://schemas.microsoft.com/office/drawing/2014/main" id="{C7115556-F62C-B083-E097-42C17D6342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546765" y="15860745"/>
                  <a:ext cx="385293" cy="533818"/>
                </a:xfrm>
                <a:prstGeom prst="rect">
                  <a:avLst/>
                </a:prstGeom>
              </p:spPr>
            </p:pic>
            <p:pic>
              <p:nvPicPr>
                <p:cNvPr id="1858" name="Graphic 1857" descr="Seaweed with solid fill">
                  <a:extLst>
                    <a:ext uri="{FF2B5EF4-FFF2-40B4-BE49-F238E27FC236}">
                      <a16:creationId xmlns:a16="http://schemas.microsoft.com/office/drawing/2014/main" id="{A51508F4-313E-B800-33B0-B4B2C40ECE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5" y="17032736"/>
                  <a:ext cx="422459" cy="422459"/>
                </a:xfrm>
                <a:prstGeom prst="rect">
                  <a:avLst/>
                </a:prstGeom>
              </p:spPr>
            </p:pic>
            <p:pic>
              <p:nvPicPr>
                <p:cNvPr id="1859" name="Graphic 1858" descr="Seaweed with solid fill">
                  <a:extLst>
                    <a:ext uri="{FF2B5EF4-FFF2-40B4-BE49-F238E27FC236}">
                      <a16:creationId xmlns:a16="http://schemas.microsoft.com/office/drawing/2014/main" id="{CF26E621-E1F8-3B94-845E-61D2CFDBA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3" y="16561609"/>
                  <a:ext cx="620021" cy="620021"/>
                </a:xfrm>
                <a:prstGeom prst="rect">
                  <a:avLst/>
                </a:prstGeom>
              </p:spPr>
            </p:pic>
            <p:pic>
              <p:nvPicPr>
                <p:cNvPr id="1860" name="Graphic 1859" descr="Seaweed with solid fill">
                  <a:extLst>
                    <a:ext uri="{FF2B5EF4-FFF2-40B4-BE49-F238E27FC236}">
                      <a16:creationId xmlns:a16="http://schemas.microsoft.com/office/drawing/2014/main" id="{8CC1FCF7-40D3-3A42-286F-3CB850584B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544980" y="17034590"/>
                  <a:ext cx="620021" cy="620021"/>
                </a:xfrm>
                <a:prstGeom prst="rect">
                  <a:avLst/>
                </a:prstGeom>
              </p:spPr>
            </p:pic>
            <p:pic>
              <p:nvPicPr>
                <p:cNvPr id="1861" name="Graphic 1860" descr="Seaweed with solid fill">
                  <a:extLst>
                    <a:ext uri="{FF2B5EF4-FFF2-40B4-BE49-F238E27FC236}">
                      <a16:creationId xmlns:a16="http://schemas.microsoft.com/office/drawing/2014/main" id="{5ABB6F14-2C6F-A72A-CCDD-B9BABA51CE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5" y="16301349"/>
                  <a:ext cx="620021" cy="620021"/>
                </a:xfrm>
                <a:prstGeom prst="rect">
                  <a:avLst/>
                </a:prstGeom>
              </p:spPr>
            </p:pic>
            <p:pic>
              <p:nvPicPr>
                <p:cNvPr id="1862" name="Graphic 1861" descr="Seaweed with solid fill">
                  <a:extLst>
                    <a:ext uri="{FF2B5EF4-FFF2-40B4-BE49-F238E27FC236}">
                      <a16:creationId xmlns:a16="http://schemas.microsoft.com/office/drawing/2014/main" id="{F1082FBE-0FA0-96D8-B553-8085E79D99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8" y="16543878"/>
                  <a:ext cx="441748" cy="749441"/>
                </a:xfrm>
                <a:prstGeom prst="rect">
                  <a:avLst/>
                </a:prstGeom>
              </p:spPr>
            </p:pic>
            <p:pic>
              <p:nvPicPr>
                <p:cNvPr id="1863" name="Graphic 1862" descr="Seaweed with solid fill">
                  <a:extLst>
                    <a:ext uri="{FF2B5EF4-FFF2-40B4-BE49-F238E27FC236}">
                      <a16:creationId xmlns:a16="http://schemas.microsoft.com/office/drawing/2014/main" id="{07143EF2-CC9A-1514-F09E-4BE82155EE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flipH="1">
                  <a:off x="12802148" y="16310472"/>
                  <a:ext cx="412074" cy="533818"/>
                </a:xfrm>
                <a:prstGeom prst="rect">
                  <a:avLst/>
                </a:prstGeom>
              </p:spPr>
            </p:pic>
            <p:pic>
              <p:nvPicPr>
                <p:cNvPr id="1864" name="Graphic 1863" descr="Seaweed with solid fill">
                  <a:extLst>
                    <a:ext uri="{FF2B5EF4-FFF2-40B4-BE49-F238E27FC236}">
                      <a16:creationId xmlns:a16="http://schemas.microsoft.com/office/drawing/2014/main" id="{29E9DE10-42FA-AEB0-13EB-910E446736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3" y="16420834"/>
                  <a:ext cx="535164" cy="620021"/>
                </a:xfrm>
                <a:prstGeom prst="rect">
                  <a:avLst/>
                </a:prstGeom>
              </p:spPr>
            </p:pic>
            <p:pic>
              <p:nvPicPr>
                <p:cNvPr id="1865" name="Graphic 1864" descr="Seaweed with solid fill">
                  <a:extLst>
                    <a:ext uri="{FF2B5EF4-FFF2-40B4-BE49-F238E27FC236}">
                      <a16:creationId xmlns:a16="http://schemas.microsoft.com/office/drawing/2014/main" id="{C845C5D9-08DD-D103-CE98-5C7399BB5B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2" y="16532521"/>
                  <a:ext cx="341384" cy="422459"/>
                </a:xfrm>
                <a:prstGeom prst="rect">
                  <a:avLst/>
                </a:prstGeom>
              </p:spPr>
            </p:pic>
            <p:pic>
              <p:nvPicPr>
                <p:cNvPr id="1866" name="Graphic 1865" descr="Seaweed with solid fill">
                  <a:extLst>
                    <a:ext uri="{FF2B5EF4-FFF2-40B4-BE49-F238E27FC236}">
                      <a16:creationId xmlns:a16="http://schemas.microsoft.com/office/drawing/2014/main" id="{C004AC5A-C44A-178E-C36C-3914E1940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9" y="16787381"/>
                  <a:ext cx="620021" cy="620021"/>
                </a:xfrm>
                <a:prstGeom prst="rect">
                  <a:avLst/>
                </a:prstGeom>
              </p:spPr>
            </p:pic>
            <p:pic>
              <p:nvPicPr>
                <p:cNvPr id="1867" name="Graphic 1866" descr="Seaweed with solid fill">
                  <a:extLst>
                    <a:ext uri="{FF2B5EF4-FFF2-40B4-BE49-F238E27FC236}">
                      <a16:creationId xmlns:a16="http://schemas.microsoft.com/office/drawing/2014/main" id="{0C68EB41-0761-F12D-EE8D-85AAFE3E3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7" y="16190662"/>
                  <a:ext cx="422459" cy="422459"/>
                </a:xfrm>
                <a:prstGeom prst="rect">
                  <a:avLst/>
                </a:prstGeom>
              </p:spPr>
            </p:pic>
            <p:pic>
              <p:nvPicPr>
                <p:cNvPr id="1868" name="Graphic 1867" descr="Seaweed with solid fill">
                  <a:extLst>
                    <a:ext uri="{FF2B5EF4-FFF2-40B4-BE49-F238E27FC236}">
                      <a16:creationId xmlns:a16="http://schemas.microsoft.com/office/drawing/2014/main" id="{1292DD19-EE30-FC94-BFDF-6605EE4C8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4" y="15880652"/>
                  <a:ext cx="620021" cy="620021"/>
                </a:xfrm>
                <a:prstGeom prst="rect">
                  <a:avLst/>
                </a:prstGeom>
              </p:spPr>
            </p:pic>
            <p:pic>
              <p:nvPicPr>
                <p:cNvPr id="1869" name="Graphic 1868" descr="Seaweed with solid fill">
                  <a:extLst>
                    <a:ext uri="{FF2B5EF4-FFF2-40B4-BE49-F238E27FC236}">
                      <a16:creationId xmlns:a16="http://schemas.microsoft.com/office/drawing/2014/main" id="{5D1C9991-E9F3-2EAE-AED4-097F8F0E17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7" y="16199504"/>
                  <a:ext cx="620021" cy="620021"/>
                </a:xfrm>
                <a:prstGeom prst="rect">
                  <a:avLst/>
                </a:prstGeom>
              </p:spPr>
            </p:pic>
            <p:pic>
              <p:nvPicPr>
                <p:cNvPr id="1870" name="Graphic 1869" descr="Seaweed with solid fill">
                  <a:extLst>
                    <a:ext uri="{FF2B5EF4-FFF2-40B4-BE49-F238E27FC236}">
                      <a16:creationId xmlns:a16="http://schemas.microsoft.com/office/drawing/2014/main" id="{70913500-3F1E-8A36-85E9-5341A58144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6" y="15889566"/>
                  <a:ext cx="412074" cy="533818"/>
                </a:xfrm>
                <a:prstGeom prst="rect">
                  <a:avLst/>
                </a:prstGeom>
              </p:spPr>
            </p:pic>
            <p:pic>
              <p:nvPicPr>
                <p:cNvPr id="1871" name="Graphic 1870" descr="Seaweed with solid fill">
                  <a:extLst>
                    <a:ext uri="{FF2B5EF4-FFF2-40B4-BE49-F238E27FC236}">
                      <a16:creationId xmlns:a16="http://schemas.microsoft.com/office/drawing/2014/main" id="{6A6591CE-D5CF-B7B3-3563-C8D7DD4F83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04259">
                  <a:off x="11161458" y="15836279"/>
                  <a:ext cx="521149" cy="620021"/>
                </a:xfrm>
                <a:prstGeom prst="rect">
                  <a:avLst/>
                </a:prstGeom>
              </p:spPr>
            </p:pic>
            <p:pic>
              <p:nvPicPr>
                <p:cNvPr id="1872" name="Graphic 1871" descr="Seaweed with solid fill">
                  <a:extLst>
                    <a:ext uri="{FF2B5EF4-FFF2-40B4-BE49-F238E27FC236}">
                      <a16:creationId xmlns:a16="http://schemas.microsoft.com/office/drawing/2014/main" id="{D9EE90AF-FC3E-3F1E-7977-26196A48B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1" y="15992323"/>
                  <a:ext cx="341384" cy="422459"/>
                </a:xfrm>
                <a:prstGeom prst="rect">
                  <a:avLst/>
                </a:prstGeom>
              </p:spPr>
            </p:pic>
            <p:pic>
              <p:nvPicPr>
                <p:cNvPr id="1873" name="Graphic 1872" descr="Seaweed with solid fill">
                  <a:extLst>
                    <a:ext uri="{FF2B5EF4-FFF2-40B4-BE49-F238E27FC236}">
                      <a16:creationId xmlns:a16="http://schemas.microsoft.com/office/drawing/2014/main" id="{1F4A8470-E97E-D411-FB7D-B16B668B7D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5" y="16029687"/>
                  <a:ext cx="620021" cy="620021"/>
                </a:xfrm>
                <a:prstGeom prst="rect">
                  <a:avLst/>
                </a:prstGeom>
              </p:spPr>
            </p:pic>
            <p:pic>
              <p:nvPicPr>
                <p:cNvPr id="1874" name="Graphic 1873" descr="Seaweed with solid fill">
                  <a:extLst>
                    <a:ext uri="{FF2B5EF4-FFF2-40B4-BE49-F238E27FC236}">
                      <a16:creationId xmlns:a16="http://schemas.microsoft.com/office/drawing/2014/main" id="{FB1F39A1-4579-5A53-1DB1-21F10790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4" y="17032735"/>
                  <a:ext cx="422459" cy="422459"/>
                </a:xfrm>
                <a:prstGeom prst="rect">
                  <a:avLst/>
                </a:prstGeom>
              </p:spPr>
            </p:pic>
            <p:pic>
              <p:nvPicPr>
                <p:cNvPr id="1875" name="Graphic 1874" descr="Seaweed with solid fill">
                  <a:extLst>
                    <a:ext uri="{FF2B5EF4-FFF2-40B4-BE49-F238E27FC236}">
                      <a16:creationId xmlns:a16="http://schemas.microsoft.com/office/drawing/2014/main" id="{1227BB2C-96D8-0620-9291-A5DDB41340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2" y="16561608"/>
                  <a:ext cx="620021" cy="620021"/>
                </a:xfrm>
                <a:prstGeom prst="rect">
                  <a:avLst/>
                </a:prstGeom>
              </p:spPr>
            </p:pic>
            <p:pic>
              <p:nvPicPr>
                <p:cNvPr id="1876" name="Graphic 1875" descr="Seaweed with solid fill">
                  <a:extLst>
                    <a:ext uri="{FF2B5EF4-FFF2-40B4-BE49-F238E27FC236}">
                      <a16:creationId xmlns:a16="http://schemas.microsoft.com/office/drawing/2014/main" id="{93099F72-B0C8-06DF-01BD-85D95CE8C8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4" y="16301348"/>
                  <a:ext cx="620021" cy="620021"/>
                </a:xfrm>
                <a:prstGeom prst="rect">
                  <a:avLst/>
                </a:prstGeom>
              </p:spPr>
            </p:pic>
            <p:pic>
              <p:nvPicPr>
                <p:cNvPr id="1877" name="Graphic 1876" descr="Seaweed with solid fill">
                  <a:extLst>
                    <a:ext uri="{FF2B5EF4-FFF2-40B4-BE49-F238E27FC236}">
                      <a16:creationId xmlns:a16="http://schemas.microsoft.com/office/drawing/2014/main" id="{C3483552-DDAA-56CE-B2B9-E5CB67843D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7" y="16543877"/>
                  <a:ext cx="441748" cy="749441"/>
                </a:xfrm>
                <a:prstGeom prst="rect">
                  <a:avLst/>
                </a:prstGeom>
              </p:spPr>
            </p:pic>
            <p:pic>
              <p:nvPicPr>
                <p:cNvPr id="1878" name="Graphic 1877" descr="Seaweed with solid fill">
                  <a:extLst>
                    <a:ext uri="{FF2B5EF4-FFF2-40B4-BE49-F238E27FC236}">
                      <a16:creationId xmlns:a16="http://schemas.microsoft.com/office/drawing/2014/main" id="{FADECEF2-794C-7F5E-5082-A9ECD217A2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a:off x="12990511" y="16370139"/>
                  <a:ext cx="377259" cy="533818"/>
                </a:xfrm>
                <a:prstGeom prst="rect">
                  <a:avLst/>
                </a:prstGeom>
              </p:spPr>
            </p:pic>
            <p:pic>
              <p:nvPicPr>
                <p:cNvPr id="1879" name="Graphic 1878" descr="Seaweed with solid fill">
                  <a:extLst>
                    <a:ext uri="{FF2B5EF4-FFF2-40B4-BE49-F238E27FC236}">
                      <a16:creationId xmlns:a16="http://schemas.microsoft.com/office/drawing/2014/main" id="{51AC0A49-EA7F-6160-7049-B68FE14BD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2" y="16420833"/>
                  <a:ext cx="535164" cy="620021"/>
                </a:xfrm>
                <a:prstGeom prst="rect">
                  <a:avLst/>
                </a:prstGeom>
              </p:spPr>
            </p:pic>
            <p:pic>
              <p:nvPicPr>
                <p:cNvPr id="1880" name="Graphic 1879" descr="Seaweed with solid fill">
                  <a:extLst>
                    <a:ext uri="{FF2B5EF4-FFF2-40B4-BE49-F238E27FC236}">
                      <a16:creationId xmlns:a16="http://schemas.microsoft.com/office/drawing/2014/main" id="{438014E4-3295-62F6-C41F-77232BB26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1" y="16532520"/>
                  <a:ext cx="341384" cy="422459"/>
                </a:xfrm>
                <a:prstGeom prst="rect">
                  <a:avLst/>
                </a:prstGeom>
              </p:spPr>
            </p:pic>
            <p:pic>
              <p:nvPicPr>
                <p:cNvPr id="1881" name="Graphic 1880" descr="Fish with solid fill">
                  <a:extLst>
                    <a:ext uri="{FF2B5EF4-FFF2-40B4-BE49-F238E27FC236}">
                      <a16:creationId xmlns:a16="http://schemas.microsoft.com/office/drawing/2014/main" id="{0A8675AE-95E3-B25B-FDAC-517699C041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18695" y="15935475"/>
                  <a:ext cx="384360" cy="384360"/>
                </a:xfrm>
                <a:prstGeom prst="rect">
                  <a:avLst/>
                </a:prstGeom>
              </p:spPr>
            </p:pic>
            <p:pic>
              <p:nvPicPr>
                <p:cNvPr id="1882" name="Graphic 1881" descr="Fish with solid fill">
                  <a:extLst>
                    <a:ext uri="{FF2B5EF4-FFF2-40B4-BE49-F238E27FC236}">
                      <a16:creationId xmlns:a16="http://schemas.microsoft.com/office/drawing/2014/main" id="{8A725375-E56B-A702-0542-429EAD047F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55268" y="16798121"/>
                  <a:ext cx="384360" cy="384360"/>
                </a:xfrm>
                <a:prstGeom prst="rect">
                  <a:avLst/>
                </a:prstGeom>
              </p:spPr>
            </p:pic>
            <p:pic>
              <p:nvPicPr>
                <p:cNvPr id="1883" name="Graphic 1882" descr="Fish with solid fill">
                  <a:extLst>
                    <a:ext uri="{FF2B5EF4-FFF2-40B4-BE49-F238E27FC236}">
                      <a16:creationId xmlns:a16="http://schemas.microsoft.com/office/drawing/2014/main" id="{ED5ADAE1-550A-06A5-4A21-6A555BFB5C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509721" y="16248038"/>
                  <a:ext cx="378253" cy="292636"/>
                </a:xfrm>
                <a:prstGeom prst="rect">
                  <a:avLst/>
                </a:prstGeom>
              </p:spPr>
            </p:pic>
            <p:pic>
              <p:nvPicPr>
                <p:cNvPr id="1884" name="Graphic 1883" descr="Seaweed with solid fill">
                  <a:extLst>
                    <a:ext uri="{FF2B5EF4-FFF2-40B4-BE49-F238E27FC236}">
                      <a16:creationId xmlns:a16="http://schemas.microsoft.com/office/drawing/2014/main" id="{ED7983E2-E8FE-5F76-2AFD-527FCFFCE4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1" y="16236566"/>
                  <a:ext cx="465326" cy="465326"/>
                </a:xfrm>
                <a:prstGeom prst="rect">
                  <a:avLst/>
                </a:prstGeom>
              </p:spPr>
            </p:pic>
            <p:pic>
              <p:nvPicPr>
                <p:cNvPr id="1885" name="Graphic 1884" descr="Seaweed with solid fill">
                  <a:extLst>
                    <a:ext uri="{FF2B5EF4-FFF2-40B4-BE49-F238E27FC236}">
                      <a16:creationId xmlns:a16="http://schemas.microsoft.com/office/drawing/2014/main" id="{66794F92-AA73-DDCF-1943-F73075199C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7" y="15805909"/>
                  <a:ext cx="441748" cy="749441"/>
                </a:xfrm>
                <a:prstGeom prst="rect">
                  <a:avLst/>
                </a:prstGeom>
              </p:spPr>
            </p:pic>
            <p:pic>
              <p:nvPicPr>
                <p:cNvPr id="1886" name="Graphic 1885" descr="Snail with solid fill">
                  <a:extLst>
                    <a:ext uri="{FF2B5EF4-FFF2-40B4-BE49-F238E27FC236}">
                      <a16:creationId xmlns:a16="http://schemas.microsoft.com/office/drawing/2014/main" id="{1E420B0D-3A45-9EEA-95DF-B1D078C532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915948" y="16254134"/>
                  <a:ext cx="159119" cy="180690"/>
                </a:xfrm>
                <a:prstGeom prst="rect">
                  <a:avLst/>
                </a:prstGeom>
              </p:spPr>
            </p:pic>
            <p:pic>
              <p:nvPicPr>
                <p:cNvPr id="1887" name="Graphic 1886" descr="Snail with solid fill">
                  <a:extLst>
                    <a:ext uri="{FF2B5EF4-FFF2-40B4-BE49-F238E27FC236}">
                      <a16:creationId xmlns:a16="http://schemas.microsoft.com/office/drawing/2014/main" id="{23ED3BBF-2E97-549B-CBCD-E7A17A0B8F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281318" flipH="1">
                  <a:off x="13555641" y="16669086"/>
                  <a:ext cx="159119" cy="180690"/>
                </a:xfrm>
                <a:prstGeom prst="rect">
                  <a:avLst/>
                </a:prstGeom>
              </p:spPr>
            </p:pic>
            <p:pic>
              <p:nvPicPr>
                <p:cNvPr id="1888" name="Graphic 1887" descr="Seaweed with solid fill">
                  <a:extLst>
                    <a:ext uri="{FF2B5EF4-FFF2-40B4-BE49-F238E27FC236}">
                      <a16:creationId xmlns:a16="http://schemas.microsoft.com/office/drawing/2014/main" id="{B6E75C0F-E586-EEA8-D7A1-6F1225EE0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8" y="16787380"/>
                  <a:ext cx="620021" cy="620021"/>
                </a:xfrm>
                <a:prstGeom prst="rect">
                  <a:avLst/>
                </a:prstGeom>
              </p:spPr>
            </p:pic>
            <p:pic>
              <p:nvPicPr>
                <p:cNvPr id="1889" name="Graphic 1888" descr="Seaweed with solid fill">
                  <a:extLst>
                    <a:ext uri="{FF2B5EF4-FFF2-40B4-BE49-F238E27FC236}">
                      <a16:creationId xmlns:a16="http://schemas.microsoft.com/office/drawing/2014/main" id="{0B1F54C6-4B2D-EC86-01FE-93E9B0DC66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268440">
                  <a:off x="14377683" y="17085467"/>
                  <a:ext cx="489020" cy="465326"/>
                </a:xfrm>
                <a:prstGeom prst="rect">
                  <a:avLst/>
                </a:prstGeom>
              </p:spPr>
            </p:pic>
          </p:grpSp>
          <p:grpSp>
            <p:nvGrpSpPr>
              <p:cNvPr id="1559" name="Group 1558">
                <a:extLst>
                  <a:ext uri="{FF2B5EF4-FFF2-40B4-BE49-F238E27FC236}">
                    <a16:creationId xmlns:a16="http://schemas.microsoft.com/office/drawing/2014/main" id="{4CCBE797-DE39-57F6-3848-B8F8EE158EF8}"/>
                  </a:ext>
                </a:extLst>
              </p:cNvPr>
              <p:cNvGrpSpPr>
                <a:grpSpLocks/>
              </p:cNvGrpSpPr>
              <p:nvPr/>
            </p:nvGrpSpPr>
            <p:grpSpPr>
              <a:xfrm>
                <a:off x="9018557" y="2154998"/>
                <a:ext cx="1091337" cy="517085"/>
                <a:chOff x="7397379" y="4821517"/>
                <a:chExt cx="1530717" cy="550485"/>
              </a:xfrm>
            </p:grpSpPr>
            <p:grpSp>
              <p:nvGrpSpPr>
                <p:cNvPr id="1561" name="Graphic 18" descr="Seaweed with solid fill">
                  <a:extLst>
                    <a:ext uri="{FF2B5EF4-FFF2-40B4-BE49-F238E27FC236}">
                      <a16:creationId xmlns:a16="http://schemas.microsoft.com/office/drawing/2014/main" id="{2B8E98E3-0933-D9A1-508D-536BA506F4C9}"/>
                    </a:ext>
                  </a:extLst>
                </p:cNvPr>
                <p:cNvGrpSpPr>
                  <a:grpSpLocks/>
                </p:cNvGrpSpPr>
                <p:nvPr/>
              </p:nvGrpSpPr>
              <p:grpSpPr>
                <a:xfrm>
                  <a:off x="8019078" y="4936953"/>
                  <a:ext cx="116658" cy="121209"/>
                  <a:chOff x="12311859" y="16199465"/>
                  <a:chExt cx="356449" cy="401824"/>
                </a:xfrm>
                <a:solidFill>
                  <a:schemeClr val="accent6">
                    <a:lumMod val="50000"/>
                  </a:schemeClr>
                </a:solidFill>
              </p:grpSpPr>
              <p:sp>
                <p:nvSpPr>
                  <p:cNvPr id="1840" name="Freeform: Shape 1839">
                    <a:extLst>
                      <a:ext uri="{FF2B5EF4-FFF2-40B4-BE49-F238E27FC236}">
                        <a16:creationId xmlns:a16="http://schemas.microsoft.com/office/drawing/2014/main" id="{93201DAF-F30F-260E-3EBB-A2CDEB4D45BC}"/>
                      </a:ext>
                    </a:extLst>
                  </p:cNvPr>
                  <p:cNvSpPr>
                    <a:spLocks/>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62F47B7C-4C6A-366F-5B12-B06B3A2CFCB7}"/>
                      </a:ext>
                    </a:extLst>
                  </p:cNvPr>
                  <p:cNvSpPr>
                    <a:spLocks/>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9FD9BB9-33FA-3225-4B0E-63445AE65878}"/>
                      </a:ext>
                    </a:extLst>
                  </p:cNvPr>
                  <p:cNvSpPr>
                    <a:spLocks/>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655EB2F2-DC5F-BBF1-7E89-E37A384363E2}"/>
                      </a:ext>
                    </a:extLst>
                  </p:cNvPr>
                  <p:cNvSpPr>
                    <a:spLocks/>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634B961-58C6-3113-FDEF-8340A8F7D2A9}"/>
                      </a:ext>
                    </a:extLst>
                  </p:cNvPr>
                  <p:cNvSpPr>
                    <a:spLocks/>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3EDFBE76-5D44-D38F-83CC-DCB456F984FE}"/>
                      </a:ext>
                    </a:extLst>
                  </p:cNvPr>
                  <p:cNvSpPr>
                    <a:spLocks/>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2989574F-B55A-7739-7AF9-DC54756C4C89}"/>
                      </a:ext>
                    </a:extLst>
                  </p:cNvPr>
                  <p:cNvSpPr>
                    <a:spLocks/>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562" name="Graphic 21" descr="Seaweed with solid fill">
                  <a:extLst>
                    <a:ext uri="{FF2B5EF4-FFF2-40B4-BE49-F238E27FC236}">
                      <a16:creationId xmlns:a16="http://schemas.microsoft.com/office/drawing/2014/main" id="{297074E0-7E23-DBF6-F7D7-CA828C318FAE}"/>
                    </a:ext>
                  </a:extLst>
                </p:cNvPr>
                <p:cNvGrpSpPr>
                  <a:grpSpLocks/>
                </p:cNvGrpSpPr>
                <p:nvPr/>
              </p:nvGrpSpPr>
              <p:grpSpPr>
                <a:xfrm rot="906701">
                  <a:off x="7746049" y="4844673"/>
                  <a:ext cx="153466" cy="179249"/>
                  <a:chOff x="11477621" y="15893544"/>
                  <a:chExt cx="468914" cy="594237"/>
                </a:xfrm>
                <a:solidFill>
                  <a:schemeClr val="accent6">
                    <a:lumMod val="75000"/>
                  </a:schemeClr>
                </a:solidFill>
              </p:grpSpPr>
              <p:sp>
                <p:nvSpPr>
                  <p:cNvPr id="1834" name="Freeform: Shape 1833">
                    <a:extLst>
                      <a:ext uri="{FF2B5EF4-FFF2-40B4-BE49-F238E27FC236}">
                        <a16:creationId xmlns:a16="http://schemas.microsoft.com/office/drawing/2014/main" id="{6ADEFBBA-29A3-39BA-5CF3-8074B5190A81}"/>
                      </a:ext>
                    </a:extLst>
                  </p:cNvPr>
                  <p:cNvSpPr>
                    <a:spLocks/>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477812C2-D988-5A96-B83B-E820AB828A21}"/>
                      </a:ext>
                    </a:extLst>
                  </p:cNvPr>
                  <p:cNvSpPr>
                    <a:spLocks/>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8C75884-639F-39D9-5D53-8A6B1BA40308}"/>
                      </a:ext>
                    </a:extLst>
                  </p:cNvPr>
                  <p:cNvSpPr>
                    <a:spLocks/>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8BBE3954-DB77-7D79-88F8-2A91644C1A9F}"/>
                      </a:ext>
                    </a:extLst>
                  </p:cNvPr>
                  <p:cNvSpPr>
                    <a:spLocks/>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C1295B2F-4976-780A-C195-923EAEFE1AE8}"/>
                      </a:ext>
                    </a:extLst>
                  </p:cNvPr>
                  <p:cNvSpPr>
                    <a:spLocks/>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9E2CE56-06AB-18F8-F5B6-1528478513D5}"/>
                      </a:ext>
                    </a:extLst>
                  </p:cNvPr>
                  <p:cNvSpPr>
                    <a:spLocks/>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63" name="Graphic 27" descr="Seaweed with solid fill">
                  <a:extLst>
                    <a:ext uri="{FF2B5EF4-FFF2-40B4-BE49-F238E27FC236}">
                      <a16:creationId xmlns:a16="http://schemas.microsoft.com/office/drawing/2014/main" id="{2AD2D7DB-98DB-1795-67B5-DC2E300A7AF7}"/>
                    </a:ext>
                  </a:extLst>
                </p:cNvPr>
                <p:cNvGrpSpPr>
                  <a:grpSpLocks/>
                </p:cNvGrpSpPr>
                <p:nvPr/>
              </p:nvGrpSpPr>
              <p:grpSpPr>
                <a:xfrm rot="1416097">
                  <a:off x="8136929" y="4940853"/>
                  <a:ext cx="153466" cy="179249"/>
                  <a:chOff x="12671954" y="16212396"/>
                  <a:chExt cx="468914" cy="594237"/>
                </a:xfrm>
                <a:solidFill>
                  <a:schemeClr val="accent6">
                    <a:lumMod val="75000"/>
                  </a:schemeClr>
                </a:solidFill>
              </p:grpSpPr>
              <p:sp>
                <p:nvSpPr>
                  <p:cNvPr id="1828" name="Freeform: Shape 1827">
                    <a:extLst>
                      <a:ext uri="{FF2B5EF4-FFF2-40B4-BE49-F238E27FC236}">
                        <a16:creationId xmlns:a16="http://schemas.microsoft.com/office/drawing/2014/main" id="{D6E8148A-E977-8FCD-C950-191CA44A75C7}"/>
                      </a:ext>
                    </a:extLst>
                  </p:cNvPr>
                  <p:cNvSpPr>
                    <a:spLocks/>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5F43FD4B-C520-F8C5-9825-3A8D5A2ADAE9}"/>
                      </a:ext>
                    </a:extLst>
                  </p:cNvPr>
                  <p:cNvSpPr>
                    <a:spLocks/>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9F6775AC-EC6D-AEFF-3DCD-7D831BE531ED}"/>
                      </a:ext>
                    </a:extLst>
                  </p:cNvPr>
                  <p:cNvSpPr>
                    <a:spLocks/>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39947682-63AD-5442-05BB-BF6B88D5682F}"/>
                      </a:ext>
                    </a:extLst>
                  </p:cNvPr>
                  <p:cNvSpPr>
                    <a:spLocks/>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2E97A1FC-2EE5-749B-DB77-1268878F6573}"/>
                      </a:ext>
                    </a:extLst>
                  </p:cNvPr>
                  <p:cNvSpPr>
                    <a:spLocks/>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3E2770EA-647E-6668-0D40-12F72AC21A55}"/>
                      </a:ext>
                    </a:extLst>
                  </p:cNvPr>
                  <p:cNvSpPr>
                    <a:spLocks/>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64" name="Graphic 28" descr="Seaweed with solid fill">
                  <a:extLst>
                    <a:ext uri="{FF2B5EF4-FFF2-40B4-BE49-F238E27FC236}">
                      <a16:creationId xmlns:a16="http://schemas.microsoft.com/office/drawing/2014/main" id="{58B5B3A6-4366-51A1-9E48-C4D481A5DA2F}"/>
                    </a:ext>
                  </a:extLst>
                </p:cNvPr>
                <p:cNvGrpSpPr>
                  <a:grpSpLocks/>
                </p:cNvGrpSpPr>
                <p:nvPr/>
              </p:nvGrpSpPr>
              <p:grpSpPr>
                <a:xfrm rot="417672">
                  <a:off x="7564882" y="4821517"/>
                  <a:ext cx="153466" cy="179249"/>
                  <a:chOff x="10924067" y="15816781"/>
                  <a:chExt cx="468914" cy="594237"/>
                </a:xfrm>
                <a:solidFill>
                  <a:schemeClr val="accent6">
                    <a:lumMod val="75000"/>
                  </a:schemeClr>
                </a:solidFill>
              </p:grpSpPr>
              <p:sp>
                <p:nvSpPr>
                  <p:cNvPr id="1822" name="Freeform: Shape 1821">
                    <a:extLst>
                      <a:ext uri="{FF2B5EF4-FFF2-40B4-BE49-F238E27FC236}">
                        <a16:creationId xmlns:a16="http://schemas.microsoft.com/office/drawing/2014/main" id="{C5D49EF6-5F50-7A76-A7B8-3888E68FD682}"/>
                      </a:ext>
                    </a:extLst>
                  </p:cNvPr>
                  <p:cNvSpPr>
                    <a:spLocks/>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35A99DC9-2858-B78B-4EC5-FB009DC3BAB5}"/>
                      </a:ext>
                    </a:extLst>
                  </p:cNvPr>
                  <p:cNvSpPr>
                    <a:spLocks/>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A6D8E07E-7EA0-2714-7CF0-603D969A04F4}"/>
                      </a:ext>
                    </a:extLst>
                  </p:cNvPr>
                  <p:cNvSpPr>
                    <a:spLocks/>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C2209A63-D58A-CE85-4B9D-4C563B7A89D2}"/>
                      </a:ext>
                    </a:extLst>
                  </p:cNvPr>
                  <p:cNvSpPr>
                    <a:spLocks/>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08AD8E26-E70E-9A18-3A84-4A76B63968E0}"/>
                      </a:ext>
                    </a:extLst>
                  </p:cNvPr>
                  <p:cNvSpPr>
                    <a:spLocks/>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EF156FE7-915A-DC37-8275-4C1219FFAD16}"/>
                      </a:ext>
                    </a:extLst>
                  </p:cNvPr>
                  <p:cNvSpPr>
                    <a:spLocks/>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65" name="Graphic 31" descr="Seaweed with solid fill">
                  <a:extLst>
                    <a:ext uri="{FF2B5EF4-FFF2-40B4-BE49-F238E27FC236}">
                      <a16:creationId xmlns:a16="http://schemas.microsoft.com/office/drawing/2014/main" id="{8DAC3C1C-4EF1-68A3-AA2D-B63C3B492912}"/>
                    </a:ext>
                  </a:extLst>
                </p:cNvPr>
                <p:cNvGrpSpPr>
                  <a:grpSpLocks/>
                </p:cNvGrpSpPr>
                <p:nvPr/>
              </p:nvGrpSpPr>
              <p:grpSpPr>
                <a:xfrm rot="441221">
                  <a:off x="7856975" y="4822938"/>
                  <a:ext cx="109340" cy="216665"/>
                  <a:chOff x="11816556" y="15821491"/>
                  <a:chExt cx="334088" cy="718275"/>
                </a:xfrm>
                <a:solidFill>
                  <a:srgbClr val="92D050"/>
                </a:solidFill>
              </p:grpSpPr>
              <p:sp>
                <p:nvSpPr>
                  <p:cNvPr id="1816" name="Freeform: Shape 1815">
                    <a:extLst>
                      <a:ext uri="{FF2B5EF4-FFF2-40B4-BE49-F238E27FC236}">
                        <a16:creationId xmlns:a16="http://schemas.microsoft.com/office/drawing/2014/main" id="{4FC28A92-03C7-97A1-D583-6DEEDEFB692D}"/>
                      </a:ext>
                    </a:extLst>
                  </p:cNvPr>
                  <p:cNvSpPr>
                    <a:spLocks/>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7C9A5C0-262B-8F51-7A03-02AC2CF77924}"/>
                      </a:ext>
                    </a:extLst>
                  </p:cNvPr>
                  <p:cNvSpPr>
                    <a:spLocks/>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12655A3A-F523-9CDD-3470-FF4EA2D1AD33}"/>
                      </a:ext>
                    </a:extLst>
                  </p:cNvPr>
                  <p:cNvSpPr>
                    <a:spLocks/>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7E8AFED3-10BB-6AB3-EB93-C62AD64F435D}"/>
                      </a:ext>
                    </a:extLst>
                  </p:cNvPr>
                  <p:cNvSpPr>
                    <a:spLocks/>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BC3BCCC-A38E-D9E2-4CC1-692AD5AF68A0}"/>
                      </a:ext>
                    </a:extLst>
                  </p:cNvPr>
                  <p:cNvSpPr>
                    <a:spLocks/>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C6B25ACF-F0B7-7478-08FE-EFCE26287BAA}"/>
                      </a:ext>
                    </a:extLst>
                  </p:cNvPr>
                  <p:cNvSpPr>
                    <a:spLocks/>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566" name="Graphic 30" descr="Seaweed with solid fill">
                  <a:extLst>
                    <a:ext uri="{FF2B5EF4-FFF2-40B4-BE49-F238E27FC236}">
                      <a16:creationId xmlns:a16="http://schemas.microsoft.com/office/drawing/2014/main" id="{1E1E4718-87A6-D345-E5EB-B409D4C698DF}"/>
                    </a:ext>
                  </a:extLst>
                </p:cNvPr>
                <p:cNvGrpSpPr>
                  <a:grpSpLocks/>
                </p:cNvGrpSpPr>
                <p:nvPr/>
              </p:nvGrpSpPr>
              <p:grpSpPr>
                <a:xfrm rot="417672">
                  <a:off x="7514447" y="4846821"/>
                  <a:ext cx="101995" cy="154328"/>
                  <a:chOff x="10769963" y="15900665"/>
                  <a:chExt cx="311646" cy="511618"/>
                </a:xfrm>
                <a:solidFill>
                  <a:srgbClr val="92D050"/>
                </a:solidFill>
              </p:grpSpPr>
              <p:sp>
                <p:nvSpPr>
                  <p:cNvPr id="1810" name="Freeform: Shape 1809">
                    <a:extLst>
                      <a:ext uri="{FF2B5EF4-FFF2-40B4-BE49-F238E27FC236}">
                        <a16:creationId xmlns:a16="http://schemas.microsoft.com/office/drawing/2014/main" id="{3A418BDC-4BFD-F7D6-915D-B2224A3815BB}"/>
                      </a:ext>
                    </a:extLst>
                  </p:cNvPr>
                  <p:cNvSpPr>
                    <a:spLocks/>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E0B93532-8796-EC6D-DCDF-DC9824684C0C}"/>
                      </a:ext>
                    </a:extLst>
                  </p:cNvPr>
                  <p:cNvSpPr>
                    <a:spLocks/>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EE667425-E64A-2950-726A-2D6A07582D66}"/>
                      </a:ext>
                    </a:extLst>
                  </p:cNvPr>
                  <p:cNvSpPr>
                    <a:spLocks/>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C9E905B7-5510-B5E9-3CB0-8AC37AAC76C2}"/>
                      </a:ext>
                    </a:extLst>
                  </p:cNvPr>
                  <p:cNvSpPr>
                    <a:spLocks/>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84CECEA8-6C80-0D65-4052-BC3E640F9848}"/>
                      </a:ext>
                    </a:extLst>
                  </p:cNvPr>
                  <p:cNvSpPr>
                    <a:spLocks/>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54F8C8F6-91EC-CBF8-B619-22E221C431F3}"/>
                      </a:ext>
                    </a:extLst>
                  </p:cNvPr>
                  <p:cNvSpPr>
                    <a:spLocks/>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567" name="Graphic 32" descr="Seaweed with solid fill">
                  <a:extLst>
                    <a:ext uri="{FF2B5EF4-FFF2-40B4-BE49-F238E27FC236}">
                      <a16:creationId xmlns:a16="http://schemas.microsoft.com/office/drawing/2014/main" id="{98A0A540-0E79-C826-2B8E-126E8FE03E49}"/>
                    </a:ext>
                  </a:extLst>
                </p:cNvPr>
                <p:cNvGrpSpPr>
                  <a:grpSpLocks/>
                </p:cNvGrpSpPr>
                <p:nvPr/>
              </p:nvGrpSpPr>
              <p:grpSpPr>
                <a:xfrm rot="21365089">
                  <a:off x="7411381" y="4899843"/>
                  <a:ext cx="69011" cy="93386"/>
                  <a:chOff x="10455043" y="16076443"/>
                  <a:chExt cx="210863" cy="309589"/>
                </a:xfrm>
                <a:solidFill>
                  <a:srgbClr val="92D050"/>
                </a:solidFill>
              </p:grpSpPr>
              <p:sp>
                <p:nvSpPr>
                  <p:cNvPr id="1804" name="Freeform: Shape 1803">
                    <a:extLst>
                      <a:ext uri="{FF2B5EF4-FFF2-40B4-BE49-F238E27FC236}">
                        <a16:creationId xmlns:a16="http://schemas.microsoft.com/office/drawing/2014/main" id="{D2374F1C-9A9D-85F0-4B3A-552823040793}"/>
                      </a:ext>
                    </a:extLst>
                  </p:cNvPr>
                  <p:cNvSpPr>
                    <a:spLocks/>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9CC84B43-317A-9885-58E0-0A43ADD89950}"/>
                      </a:ext>
                    </a:extLst>
                  </p:cNvPr>
                  <p:cNvSpPr>
                    <a:spLocks/>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7CEB0E85-DDD4-809A-A47D-3A6989286132}"/>
                      </a:ext>
                    </a:extLst>
                  </p:cNvPr>
                  <p:cNvSpPr>
                    <a:spLocks/>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10C206B0-CF3E-0EB3-A4D4-690D1C826F3C}"/>
                      </a:ext>
                    </a:extLst>
                  </p:cNvPr>
                  <p:cNvSpPr>
                    <a:spLocks/>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F41FF49F-BB9C-7A87-1F1E-D81FC4D6B29E}"/>
                      </a:ext>
                    </a:extLst>
                  </p:cNvPr>
                  <p:cNvSpPr>
                    <a:spLocks/>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780B7DA4-7A15-7C94-997A-B0EEC7068DBF}"/>
                      </a:ext>
                    </a:extLst>
                  </p:cNvPr>
                  <p:cNvSpPr>
                    <a:spLocks/>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1568" name="Graphic 34" descr="Seaweed with solid fill">
                  <a:extLst>
                    <a:ext uri="{FF2B5EF4-FFF2-40B4-BE49-F238E27FC236}">
                      <a16:creationId xmlns:a16="http://schemas.microsoft.com/office/drawing/2014/main" id="{37E694E3-1C36-4701-1235-871FB1ED89EE}"/>
                    </a:ext>
                  </a:extLst>
                </p:cNvPr>
                <p:cNvGrpSpPr>
                  <a:grpSpLocks/>
                </p:cNvGrpSpPr>
                <p:nvPr/>
              </p:nvGrpSpPr>
              <p:grpSpPr>
                <a:xfrm rot="1416097">
                  <a:off x="8048897" y="4951063"/>
                  <a:ext cx="115176" cy="134527"/>
                  <a:chOff x="12402971" y="16246242"/>
                  <a:chExt cx="351920" cy="445975"/>
                </a:xfrm>
                <a:solidFill>
                  <a:srgbClr val="92D050"/>
                </a:solidFill>
              </p:grpSpPr>
              <p:sp>
                <p:nvSpPr>
                  <p:cNvPr id="1798" name="Freeform: Shape 1797">
                    <a:extLst>
                      <a:ext uri="{FF2B5EF4-FFF2-40B4-BE49-F238E27FC236}">
                        <a16:creationId xmlns:a16="http://schemas.microsoft.com/office/drawing/2014/main" id="{40948DE8-88DF-8160-1535-12DF4DAF263C}"/>
                      </a:ext>
                    </a:extLst>
                  </p:cNvPr>
                  <p:cNvSpPr>
                    <a:spLocks/>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724AD2EF-4F05-C673-D443-4A53FFA3E7D5}"/>
                      </a:ext>
                    </a:extLst>
                  </p:cNvPr>
                  <p:cNvSpPr>
                    <a:spLocks/>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11CECE97-FF5E-8ADE-77D5-19E32061C224}"/>
                      </a:ext>
                    </a:extLst>
                  </p:cNvPr>
                  <p:cNvSpPr>
                    <a:spLocks/>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C7DE58F-5256-59AF-8D90-E580E6BD6391}"/>
                      </a:ext>
                    </a:extLst>
                  </p:cNvPr>
                  <p:cNvSpPr>
                    <a:spLocks/>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100B3245-995A-3FE0-A8A4-A13D33FB3828}"/>
                      </a:ext>
                    </a:extLst>
                  </p:cNvPr>
                  <p:cNvSpPr>
                    <a:spLocks/>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D12749BD-3E7C-6155-88D5-A12B76E0FE52}"/>
                      </a:ext>
                    </a:extLst>
                  </p:cNvPr>
                  <p:cNvSpPr>
                    <a:spLocks/>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569" name="Graphic 35" descr="Seaweed with solid fill">
                  <a:extLst>
                    <a:ext uri="{FF2B5EF4-FFF2-40B4-BE49-F238E27FC236}">
                      <a16:creationId xmlns:a16="http://schemas.microsoft.com/office/drawing/2014/main" id="{1129116B-8582-3B7F-0D53-2C4E1DFEA821}"/>
                    </a:ext>
                  </a:extLst>
                </p:cNvPr>
                <p:cNvGrpSpPr>
                  <a:grpSpLocks/>
                </p:cNvGrpSpPr>
                <p:nvPr/>
              </p:nvGrpSpPr>
              <p:grpSpPr>
                <a:xfrm>
                  <a:off x="7623985" y="4877124"/>
                  <a:ext cx="94270" cy="121209"/>
                  <a:chOff x="11104656" y="16001126"/>
                  <a:chExt cx="288042" cy="401824"/>
                </a:xfrm>
                <a:solidFill>
                  <a:schemeClr val="accent6">
                    <a:lumMod val="50000"/>
                  </a:schemeClr>
                </a:solidFill>
              </p:grpSpPr>
              <p:sp>
                <p:nvSpPr>
                  <p:cNvPr id="1791" name="Freeform: Shape 1790">
                    <a:extLst>
                      <a:ext uri="{FF2B5EF4-FFF2-40B4-BE49-F238E27FC236}">
                        <a16:creationId xmlns:a16="http://schemas.microsoft.com/office/drawing/2014/main" id="{AF54520B-5695-ECAB-17B0-A8AE2D6FE00D}"/>
                      </a:ext>
                    </a:extLst>
                  </p:cNvPr>
                  <p:cNvSpPr>
                    <a:spLocks/>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50214070-FF62-3389-BC46-F6E9E9AA054B}"/>
                      </a:ext>
                    </a:extLst>
                  </p:cNvPr>
                  <p:cNvSpPr>
                    <a:spLocks/>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7D6FACF1-5C14-6E0D-0B48-5AD065633187}"/>
                      </a:ext>
                    </a:extLst>
                  </p:cNvPr>
                  <p:cNvSpPr>
                    <a:spLocks/>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7891AF8C-C337-FE91-6138-4DDD4B94A183}"/>
                      </a:ext>
                    </a:extLst>
                  </p:cNvPr>
                  <p:cNvSpPr>
                    <a:spLocks/>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892E1423-BF0E-425F-7EFA-4F97679AE224}"/>
                      </a:ext>
                    </a:extLst>
                  </p:cNvPr>
                  <p:cNvSpPr>
                    <a:spLocks/>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FEB512BA-C751-694C-23B1-FC640F3D3ACD}"/>
                      </a:ext>
                    </a:extLst>
                  </p:cNvPr>
                  <p:cNvSpPr>
                    <a:spLocks/>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97212F61-CD87-1BC2-143E-8BD32AD58457}"/>
                      </a:ext>
                    </a:extLst>
                  </p:cNvPr>
                  <p:cNvSpPr>
                    <a:spLocks/>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570" name="Graphic 26" descr="Seaweed with solid fill">
                  <a:extLst>
                    <a:ext uri="{FF2B5EF4-FFF2-40B4-BE49-F238E27FC236}">
                      <a16:creationId xmlns:a16="http://schemas.microsoft.com/office/drawing/2014/main" id="{BC634552-5725-C5DF-7B28-5D2BF39B42C0}"/>
                    </a:ext>
                  </a:extLst>
                </p:cNvPr>
                <p:cNvGrpSpPr>
                  <a:grpSpLocks/>
                </p:cNvGrpSpPr>
                <p:nvPr/>
              </p:nvGrpSpPr>
              <p:grpSpPr>
                <a:xfrm rot="1416097">
                  <a:off x="7928396" y="4889628"/>
                  <a:ext cx="153466" cy="179249"/>
                  <a:chOff x="12034782" y="16042579"/>
                  <a:chExt cx="468914" cy="594237"/>
                </a:xfrm>
                <a:solidFill>
                  <a:schemeClr val="accent6">
                    <a:lumMod val="75000"/>
                  </a:schemeClr>
                </a:solidFill>
              </p:grpSpPr>
              <p:sp>
                <p:nvSpPr>
                  <p:cNvPr id="1785" name="Freeform: Shape 1784">
                    <a:extLst>
                      <a:ext uri="{FF2B5EF4-FFF2-40B4-BE49-F238E27FC236}">
                        <a16:creationId xmlns:a16="http://schemas.microsoft.com/office/drawing/2014/main" id="{2C272E29-5AFD-84D0-4209-B3E871DB907A}"/>
                      </a:ext>
                    </a:extLst>
                  </p:cNvPr>
                  <p:cNvSpPr>
                    <a:spLocks/>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3520A397-407C-596F-104C-4CB11DBB4B80}"/>
                      </a:ext>
                    </a:extLst>
                  </p:cNvPr>
                  <p:cNvSpPr>
                    <a:spLocks/>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B66F420-CD37-5EC3-6A81-3683FB34AB00}"/>
                      </a:ext>
                    </a:extLst>
                  </p:cNvPr>
                  <p:cNvSpPr>
                    <a:spLocks/>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99F90206-D7A2-5327-491D-8FD9433C3238}"/>
                      </a:ext>
                    </a:extLst>
                  </p:cNvPr>
                  <p:cNvSpPr>
                    <a:spLocks/>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33DC3473-27D4-B5EA-0A86-1AB0AC7792DB}"/>
                      </a:ext>
                    </a:extLst>
                  </p:cNvPr>
                  <p:cNvSpPr>
                    <a:spLocks/>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4E7F8A62-AE85-BE74-48E1-C32CCE9878A4}"/>
                      </a:ext>
                    </a:extLst>
                  </p:cNvPr>
                  <p:cNvSpPr>
                    <a:spLocks/>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71" name="Graphic 29" descr="Seaweed with solid fill">
                  <a:extLst>
                    <a:ext uri="{FF2B5EF4-FFF2-40B4-BE49-F238E27FC236}">
                      <a16:creationId xmlns:a16="http://schemas.microsoft.com/office/drawing/2014/main" id="{10A55BBC-DB41-40E8-28DF-F35204447930}"/>
                    </a:ext>
                  </a:extLst>
                </p:cNvPr>
                <p:cNvGrpSpPr>
                  <a:grpSpLocks/>
                </p:cNvGrpSpPr>
                <p:nvPr/>
              </p:nvGrpSpPr>
              <p:grpSpPr>
                <a:xfrm rot="417672">
                  <a:off x="7456747" y="4838127"/>
                  <a:ext cx="95367" cy="154328"/>
                  <a:chOff x="10593661" y="15871843"/>
                  <a:chExt cx="291392" cy="511618"/>
                </a:xfrm>
                <a:solidFill>
                  <a:schemeClr val="accent6">
                    <a:lumMod val="75000"/>
                  </a:schemeClr>
                </a:solidFill>
              </p:grpSpPr>
              <p:sp>
                <p:nvSpPr>
                  <p:cNvPr id="1779" name="Freeform: Shape 1778">
                    <a:extLst>
                      <a:ext uri="{FF2B5EF4-FFF2-40B4-BE49-F238E27FC236}">
                        <a16:creationId xmlns:a16="http://schemas.microsoft.com/office/drawing/2014/main" id="{136666F0-BE87-4881-0135-B7A53CD235B0}"/>
                      </a:ext>
                    </a:extLst>
                  </p:cNvPr>
                  <p:cNvSpPr>
                    <a:spLocks/>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B23FE594-E05F-0D2C-05FC-088540130023}"/>
                      </a:ext>
                    </a:extLst>
                  </p:cNvPr>
                  <p:cNvSpPr>
                    <a:spLocks/>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E1A09AFA-7B9D-CAC3-6FC9-978EEA0D71DF}"/>
                      </a:ext>
                    </a:extLst>
                  </p:cNvPr>
                  <p:cNvSpPr>
                    <a:spLocks/>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6FAE6F6-DE08-5DE3-EEF2-F7EE4C3A303E}"/>
                      </a:ext>
                    </a:extLst>
                  </p:cNvPr>
                  <p:cNvSpPr>
                    <a:spLocks/>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FC1CBEFF-1A50-0E1B-FFAF-F0443FCB7D7B}"/>
                      </a:ext>
                    </a:extLst>
                  </p:cNvPr>
                  <p:cNvSpPr>
                    <a:spLocks/>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7F23A06C-5106-01AC-1542-7419B3A9C498}"/>
                      </a:ext>
                    </a:extLst>
                  </p:cNvPr>
                  <p:cNvSpPr>
                    <a:spLocks/>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1572" name="Graphic 49" descr="Seaweed with solid fill">
                  <a:extLst>
                    <a:ext uri="{FF2B5EF4-FFF2-40B4-BE49-F238E27FC236}">
                      <a16:creationId xmlns:a16="http://schemas.microsoft.com/office/drawing/2014/main" id="{5F7F0588-FF24-4FEB-AB65-D3A78EC596B8}"/>
                    </a:ext>
                  </a:extLst>
                </p:cNvPr>
                <p:cNvGrpSpPr>
                  <a:grpSpLocks/>
                </p:cNvGrpSpPr>
                <p:nvPr/>
              </p:nvGrpSpPr>
              <p:grpSpPr>
                <a:xfrm rot="852343">
                  <a:off x="8671975" y="5190961"/>
                  <a:ext cx="116658" cy="121209"/>
                  <a:chOff x="14306786" y="17041538"/>
                  <a:chExt cx="356449" cy="401824"/>
                </a:xfrm>
                <a:solidFill>
                  <a:schemeClr val="accent6">
                    <a:lumMod val="50000"/>
                  </a:schemeClr>
                </a:solidFill>
              </p:grpSpPr>
              <p:sp>
                <p:nvSpPr>
                  <p:cNvPr id="1772" name="Freeform: Shape 1771">
                    <a:extLst>
                      <a:ext uri="{FF2B5EF4-FFF2-40B4-BE49-F238E27FC236}">
                        <a16:creationId xmlns:a16="http://schemas.microsoft.com/office/drawing/2014/main" id="{B4D99FE9-4D60-C820-6550-71659E2AF7F6}"/>
                      </a:ext>
                    </a:extLst>
                  </p:cNvPr>
                  <p:cNvSpPr>
                    <a:spLocks/>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3A0A130B-C1C2-1C4B-0487-D34D45DAFF59}"/>
                      </a:ext>
                    </a:extLst>
                  </p:cNvPr>
                  <p:cNvSpPr>
                    <a:spLocks/>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76D6B7-3C04-159A-C5F9-A92A950A9B1C}"/>
                      </a:ext>
                    </a:extLst>
                  </p:cNvPr>
                  <p:cNvSpPr>
                    <a:spLocks/>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BFFE98E-9C01-CC74-B400-9CFBA1291082}"/>
                      </a:ext>
                    </a:extLst>
                  </p:cNvPr>
                  <p:cNvSpPr>
                    <a:spLocks/>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A6E0D440-46C6-F1B5-1109-86F648A88065}"/>
                      </a:ext>
                    </a:extLst>
                  </p:cNvPr>
                  <p:cNvSpPr>
                    <a:spLocks/>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F18F6F88-1D02-158B-981D-3CF800489826}"/>
                      </a:ext>
                    </a:extLst>
                  </p:cNvPr>
                  <p:cNvSpPr>
                    <a:spLocks/>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70F0E60-4B7A-E8C5-14F7-A9274CD34B50}"/>
                      </a:ext>
                    </a:extLst>
                  </p:cNvPr>
                  <p:cNvSpPr>
                    <a:spLocks/>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573" name="Graphic 50" descr="Seaweed with solid fill">
                  <a:extLst>
                    <a:ext uri="{FF2B5EF4-FFF2-40B4-BE49-F238E27FC236}">
                      <a16:creationId xmlns:a16="http://schemas.microsoft.com/office/drawing/2014/main" id="{4B95BB29-6A2C-0F55-99FD-982CAD22C365}"/>
                    </a:ext>
                  </a:extLst>
                </p:cNvPr>
                <p:cNvGrpSpPr>
                  <a:grpSpLocks/>
                </p:cNvGrpSpPr>
                <p:nvPr/>
              </p:nvGrpSpPr>
              <p:grpSpPr>
                <a:xfrm rot="1759044">
                  <a:off x="8450392" y="5050080"/>
                  <a:ext cx="153466" cy="179249"/>
                  <a:chOff x="13629739" y="16574500"/>
                  <a:chExt cx="468914" cy="594237"/>
                </a:xfrm>
                <a:solidFill>
                  <a:schemeClr val="accent6">
                    <a:lumMod val="75000"/>
                  </a:schemeClr>
                </a:solidFill>
              </p:grpSpPr>
              <p:sp>
                <p:nvSpPr>
                  <p:cNvPr id="1766" name="Freeform: Shape 1765">
                    <a:extLst>
                      <a:ext uri="{FF2B5EF4-FFF2-40B4-BE49-F238E27FC236}">
                        <a16:creationId xmlns:a16="http://schemas.microsoft.com/office/drawing/2014/main" id="{3F263F4B-3FAF-C239-8224-CA9518A82BD9}"/>
                      </a:ext>
                    </a:extLst>
                  </p:cNvPr>
                  <p:cNvSpPr>
                    <a:spLocks/>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8BA1EFF9-F678-808C-EDFD-9EAD7C92581B}"/>
                      </a:ext>
                    </a:extLst>
                  </p:cNvPr>
                  <p:cNvSpPr>
                    <a:spLocks/>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9C028219-8846-2DDE-465B-D92EEE16F44F}"/>
                      </a:ext>
                    </a:extLst>
                  </p:cNvPr>
                  <p:cNvSpPr>
                    <a:spLocks/>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9A7C16FD-0849-5968-F779-11402F8E06DB}"/>
                      </a:ext>
                    </a:extLst>
                  </p:cNvPr>
                  <p:cNvSpPr>
                    <a:spLocks/>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8EA7611D-92C8-A218-969B-DD77C1202F1A}"/>
                      </a:ext>
                    </a:extLst>
                  </p:cNvPr>
                  <p:cNvSpPr>
                    <a:spLocks/>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9EC20DFF-5090-11E4-3721-DA0C8896760A}"/>
                      </a:ext>
                    </a:extLst>
                  </p:cNvPr>
                  <p:cNvSpPr>
                    <a:spLocks/>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74" name="Graphic 51" descr="Seaweed with solid fill">
                  <a:extLst>
                    <a:ext uri="{FF2B5EF4-FFF2-40B4-BE49-F238E27FC236}">
                      <a16:creationId xmlns:a16="http://schemas.microsoft.com/office/drawing/2014/main" id="{DC63B86A-5C93-B5E5-8503-DB34C022CFA8}"/>
                    </a:ext>
                  </a:extLst>
                </p:cNvPr>
                <p:cNvGrpSpPr>
                  <a:grpSpLocks/>
                </p:cNvGrpSpPr>
                <p:nvPr/>
              </p:nvGrpSpPr>
              <p:grpSpPr>
                <a:xfrm rot="2268440">
                  <a:off x="8774630" y="5192753"/>
                  <a:ext cx="153466" cy="179249"/>
                  <a:chOff x="14620446" y="17047481"/>
                  <a:chExt cx="468914" cy="594237"/>
                </a:xfrm>
                <a:solidFill>
                  <a:schemeClr val="accent6">
                    <a:lumMod val="75000"/>
                  </a:schemeClr>
                </a:solidFill>
              </p:grpSpPr>
              <p:sp>
                <p:nvSpPr>
                  <p:cNvPr id="1760" name="Freeform: Shape 1759">
                    <a:extLst>
                      <a:ext uri="{FF2B5EF4-FFF2-40B4-BE49-F238E27FC236}">
                        <a16:creationId xmlns:a16="http://schemas.microsoft.com/office/drawing/2014/main" id="{DFF31C3E-C99C-D290-4413-803ADA156A11}"/>
                      </a:ext>
                    </a:extLst>
                  </p:cNvPr>
                  <p:cNvSpPr>
                    <a:spLocks/>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968A5AC7-D928-0F07-FD65-5E9A570734F6}"/>
                      </a:ext>
                    </a:extLst>
                  </p:cNvPr>
                  <p:cNvSpPr>
                    <a:spLocks/>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6CC2C4D4-03FA-321C-9AFE-13998A89E249}"/>
                      </a:ext>
                    </a:extLst>
                  </p:cNvPr>
                  <p:cNvSpPr>
                    <a:spLocks/>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EC3DAFBB-766C-89E6-5F5D-EA6430DBC1CE}"/>
                      </a:ext>
                    </a:extLst>
                  </p:cNvPr>
                  <p:cNvSpPr>
                    <a:spLocks/>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7E2E617A-3750-9809-C8B7-8B1A60230A23}"/>
                      </a:ext>
                    </a:extLst>
                  </p:cNvPr>
                  <p:cNvSpPr>
                    <a:spLocks/>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C0B8BFA2-A427-533F-9D4D-D8EB1E9AF717}"/>
                      </a:ext>
                    </a:extLst>
                  </p:cNvPr>
                  <p:cNvSpPr>
                    <a:spLocks/>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75" name="Graphic 52" descr="Seaweed with solid fill">
                  <a:extLst>
                    <a:ext uri="{FF2B5EF4-FFF2-40B4-BE49-F238E27FC236}">
                      <a16:creationId xmlns:a16="http://schemas.microsoft.com/office/drawing/2014/main" id="{3798E8DA-D629-62FC-6BFC-3DDDC1516E0E}"/>
                    </a:ext>
                  </a:extLst>
                </p:cNvPr>
                <p:cNvGrpSpPr>
                  <a:grpSpLocks/>
                </p:cNvGrpSpPr>
                <p:nvPr/>
              </p:nvGrpSpPr>
              <p:grpSpPr>
                <a:xfrm rot="1270015">
                  <a:off x="8261209" y="4971574"/>
                  <a:ext cx="153466" cy="179249"/>
                  <a:chOff x="13051691" y="16314240"/>
                  <a:chExt cx="468914" cy="594237"/>
                </a:xfrm>
                <a:solidFill>
                  <a:schemeClr val="accent6">
                    <a:lumMod val="75000"/>
                  </a:schemeClr>
                </a:solidFill>
              </p:grpSpPr>
              <p:sp>
                <p:nvSpPr>
                  <p:cNvPr id="1754" name="Freeform: Shape 1753">
                    <a:extLst>
                      <a:ext uri="{FF2B5EF4-FFF2-40B4-BE49-F238E27FC236}">
                        <a16:creationId xmlns:a16="http://schemas.microsoft.com/office/drawing/2014/main" id="{42CFFD16-0AB7-39BE-F39B-5E049585B226}"/>
                      </a:ext>
                    </a:extLst>
                  </p:cNvPr>
                  <p:cNvSpPr>
                    <a:spLocks/>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CBFAB414-2418-1261-32A9-F0C4E4351210}"/>
                      </a:ext>
                    </a:extLst>
                  </p:cNvPr>
                  <p:cNvSpPr>
                    <a:spLocks/>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11A9B27D-B690-8A1D-3330-0007499E5EBA}"/>
                      </a:ext>
                    </a:extLst>
                  </p:cNvPr>
                  <p:cNvSpPr>
                    <a:spLocks/>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ADD763F-CC55-AC5B-155A-7152CEC3A6FF}"/>
                      </a:ext>
                    </a:extLst>
                  </p:cNvPr>
                  <p:cNvSpPr>
                    <a:spLocks/>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BE090DA2-5A57-952A-1DF6-9C0C02A59604}"/>
                      </a:ext>
                    </a:extLst>
                  </p:cNvPr>
                  <p:cNvSpPr>
                    <a:spLocks/>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DA9DEAA5-3C5F-764B-8A8F-8F4AB7E28BB9}"/>
                      </a:ext>
                    </a:extLst>
                  </p:cNvPr>
                  <p:cNvSpPr>
                    <a:spLocks/>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76" name="Graphic 53" descr="Seaweed with solid fill">
                  <a:extLst>
                    <a:ext uri="{FF2B5EF4-FFF2-40B4-BE49-F238E27FC236}">
                      <a16:creationId xmlns:a16="http://schemas.microsoft.com/office/drawing/2014/main" id="{DF56AB6D-ADA1-8A6A-3B5B-1C1B8BE75BDA}"/>
                    </a:ext>
                  </a:extLst>
                </p:cNvPr>
                <p:cNvGrpSpPr>
                  <a:grpSpLocks/>
                </p:cNvGrpSpPr>
                <p:nvPr/>
              </p:nvGrpSpPr>
              <p:grpSpPr>
                <a:xfrm rot="1293564">
                  <a:off x="8548313" y="5045543"/>
                  <a:ext cx="109340" cy="216665"/>
                  <a:chOff x="13928936" y="16559459"/>
                  <a:chExt cx="334088" cy="718275"/>
                </a:xfrm>
                <a:solidFill>
                  <a:srgbClr val="92D050"/>
                </a:solidFill>
              </p:grpSpPr>
              <p:sp>
                <p:nvSpPr>
                  <p:cNvPr id="1748" name="Freeform: Shape 1747">
                    <a:extLst>
                      <a:ext uri="{FF2B5EF4-FFF2-40B4-BE49-F238E27FC236}">
                        <a16:creationId xmlns:a16="http://schemas.microsoft.com/office/drawing/2014/main" id="{B625F316-2616-26A6-96CB-4ADFDAFE45CF}"/>
                      </a:ext>
                    </a:extLst>
                  </p:cNvPr>
                  <p:cNvSpPr>
                    <a:spLocks/>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DEE6619C-4EE7-BF1F-C6F3-292EC638C15F}"/>
                      </a:ext>
                    </a:extLst>
                  </p:cNvPr>
                  <p:cNvSpPr>
                    <a:spLocks/>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E942B23A-C8C3-5AD8-4EAD-A321D56A108B}"/>
                      </a:ext>
                    </a:extLst>
                  </p:cNvPr>
                  <p:cNvSpPr>
                    <a:spLocks/>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6E85BDB1-2E18-539E-1BBA-BF04F267DCC4}"/>
                      </a:ext>
                    </a:extLst>
                  </p:cNvPr>
                  <p:cNvSpPr>
                    <a:spLocks/>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52BBE6AB-0885-2E91-9856-D10C578E60E6}"/>
                      </a:ext>
                    </a:extLst>
                  </p:cNvPr>
                  <p:cNvSpPr>
                    <a:spLocks/>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BED0B901-E4C7-BF97-B063-7F3FDBBE5AEE}"/>
                      </a:ext>
                    </a:extLst>
                  </p:cNvPr>
                  <p:cNvSpPr>
                    <a:spLocks/>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577" name="Graphic 54" descr="Seaweed with solid fill">
                  <a:extLst>
                    <a:ext uri="{FF2B5EF4-FFF2-40B4-BE49-F238E27FC236}">
                      <a16:creationId xmlns:a16="http://schemas.microsoft.com/office/drawing/2014/main" id="{17415B22-2771-5D68-C37E-0898CA0AE026}"/>
                    </a:ext>
                  </a:extLst>
                </p:cNvPr>
                <p:cNvGrpSpPr>
                  <a:grpSpLocks/>
                </p:cNvGrpSpPr>
                <p:nvPr/>
              </p:nvGrpSpPr>
              <p:grpSpPr>
                <a:xfrm rot="1270015">
                  <a:off x="8195954" y="4973785"/>
                  <a:ext cx="101995" cy="154328"/>
                  <a:chOff x="12852304" y="16321570"/>
                  <a:chExt cx="311646" cy="511618"/>
                </a:xfrm>
                <a:solidFill>
                  <a:srgbClr val="92D050"/>
                </a:solidFill>
              </p:grpSpPr>
              <p:sp>
                <p:nvSpPr>
                  <p:cNvPr id="1742" name="Freeform: Shape 1741">
                    <a:extLst>
                      <a:ext uri="{FF2B5EF4-FFF2-40B4-BE49-F238E27FC236}">
                        <a16:creationId xmlns:a16="http://schemas.microsoft.com/office/drawing/2014/main" id="{2DD8C3C2-5D67-434F-11D1-2FC104DE5726}"/>
                      </a:ext>
                    </a:extLst>
                  </p:cNvPr>
                  <p:cNvSpPr>
                    <a:spLocks/>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6223B24F-EBAE-EB92-96A5-0F2D0F545221}"/>
                      </a:ext>
                    </a:extLst>
                  </p:cNvPr>
                  <p:cNvSpPr>
                    <a:spLocks/>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9F202F9A-203B-3F78-DA95-CA035B7A55E2}"/>
                      </a:ext>
                    </a:extLst>
                  </p:cNvPr>
                  <p:cNvSpPr>
                    <a:spLocks/>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AEC74CA7-2A6C-AD5D-FB0C-A4863DE91BB0}"/>
                      </a:ext>
                    </a:extLst>
                  </p:cNvPr>
                  <p:cNvSpPr>
                    <a:spLocks/>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50D9E89E-2D46-9346-924F-B55208E5DE57}"/>
                      </a:ext>
                    </a:extLst>
                  </p:cNvPr>
                  <p:cNvSpPr>
                    <a:spLocks/>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C92671BC-0931-70B8-3343-ADA625C4B132}"/>
                      </a:ext>
                    </a:extLst>
                  </p:cNvPr>
                  <p:cNvSpPr>
                    <a:spLocks/>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578" name="Graphic 55" descr="Seaweed with solid fill">
                  <a:extLst>
                    <a:ext uri="{FF2B5EF4-FFF2-40B4-BE49-F238E27FC236}">
                      <a16:creationId xmlns:a16="http://schemas.microsoft.com/office/drawing/2014/main" id="{C546974D-A297-E8E6-AF3A-CE7EDCE7ED49}"/>
                    </a:ext>
                  </a:extLst>
                </p:cNvPr>
                <p:cNvGrpSpPr>
                  <a:grpSpLocks/>
                </p:cNvGrpSpPr>
                <p:nvPr/>
              </p:nvGrpSpPr>
              <p:grpSpPr>
                <a:xfrm rot="1456602">
                  <a:off x="8374929" y="5007616"/>
                  <a:ext cx="132462" cy="179249"/>
                  <a:chOff x="13399161" y="16433725"/>
                  <a:chExt cx="404738" cy="594237"/>
                </a:xfrm>
                <a:solidFill>
                  <a:srgbClr val="92D050"/>
                </a:solidFill>
              </p:grpSpPr>
              <p:sp>
                <p:nvSpPr>
                  <p:cNvPr id="1736" name="Freeform: Shape 1735">
                    <a:extLst>
                      <a:ext uri="{FF2B5EF4-FFF2-40B4-BE49-F238E27FC236}">
                        <a16:creationId xmlns:a16="http://schemas.microsoft.com/office/drawing/2014/main" id="{9CA170B6-787B-DA39-90A4-48A276982F52}"/>
                      </a:ext>
                    </a:extLst>
                  </p:cNvPr>
                  <p:cNvSpPr>
                    <a:spLocks/>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46421198-3807-58F4-C120-B96D5D34F359}"/>
                      </a:ext>
                    </a:extLst>
                  </p:cNvPr>
                  <p:cNvSpPr>
                    <a:spLocks/>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574CDDAF-BF19-FE52-8E3D-F7DAF386CBF9}"/>
                      </a:ext>
                    </a:extLst>
                  </p:cNvPr>
                  <p:cNvSpPr>
                    <a:spLocks/>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D66BADE8-99BB-9DC0-6F19-ECEE06417BF5}"/>
                      </a:ext>
                    </a:extLst>
                  </p:cNvPr>
                  <p:cNvSpPr>
                    <a:spLocks/>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71299A2B-CB61-A670-6D4E-73668751E6CB}"/>
                      </a:ext>
                    </a:extLst>
                  </p:cNvPr>
                  <p:cNvSpPr>
                    <a:spLocks/>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1A2782A8-9762-8775-D2A3-53A41B8E2376}"/>
                      </a:ext>
                    </a:extLst>
                  </p:cNvPr>
                  <p:cNvSpPr>
                    <a:spLocks/>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579" name="Graphic 57" descr="Seaweed with solid fill">
                  <a:extLst>
                    <a:ext uri="{FF2B5EF4-FFF2-40B4-BE49-F238E27FC236}">
                      <a16:creationId xmlns:a16="http://schemas.microsoft.com/office/drawing/2014/main" id="{713EA903-1172-51DA-E2DB-86B0007F0D16}"/>
                    </a:ext>
                  </a:extLst>
                </p:cNvPr>
                <p:cNvGrpSpPr>
                  <a:grpSpLocks/>
                </p:cNvGrpSpPr>
                <p:nvPr/>
              </p:nvGrpSpPr>
              <p:grpSpPr>
                <a:xfrm rot="852343">
                  <a:off x="8323102" y="5040073"/>
                  <a:ext cx="94270" cy="121209"/>
                  <a:chOff x="13240806" y="16541323"/>
                  <a:chExt cx="288042" cy="401824"/>
                </a:xfrm>
                <a:solidFill>
                  <a:schemeClr val="accent6">
                    <a:lumMod val="50000"/>
                  </a:schemeClr>
                </a:solidFill>
              </p:grpSpPr>
              <p:sp>
                <p:nvSpPr>
                  <p:cNvPr id="1729" name="Freeform: Shape 1728">
                    <a:extLst>
                      <a:ext uri="{FF2B5EF4-FFF2-40B4-BE49-F238E27FC236}">
                        <a16:creationId xmlns:a16="http://schemas.microsoft.com/office/drawing/2014/main" id="{CA2FC58B-A599-5FFD-9164-5D516132E4B4}"/>
                      </a:ext>
                    </a:extLst>
                  </p:cNvPr>
                  <p:cNvSpPr>
                    <a:spLocks/>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C55AF9C1-963C-6CAB-2F3C-3D0970D434AF}"/>
                      </a:ext>
                    </a:extLst>
                  </p:cNvPr>
                  <p:cNvSpPr>
                    <a:spLocks/>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A70146E-E950-8F53-59D0-BF22E75674F7}"/>
                      </a:ext>
                    </a:extLst>
                  </p:cNvPr>
                  <p:cNvSpPr>
                    <a:spLocks/>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E8056A78-C887-F1AC-F7FC-6AAA8194E599}"/>
                      </a:ext>
                    </a:extLst>
                  </p:cNvPr>
                  <p:cNvSpPr>
                    <a:spLocks/>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EF507F33-7C53-6DEA-F8AF-262B05932765}"/>
                      </a:ext>
                    </a:extLst>
                  </p:cNvPr>
                  <p:cNvSpPr>
                    <a:spLocks/>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CC7CD8F4-70E6-43AF-0EBC-FDEB8D7F892E}"/>
                      </a:ext>
                    </a:extLst>
                  </p:cNvPr>
                  <p:cNvSpPr>
                    <a:spLocks/>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512D6461-BD70-67A9-7637-AD1218749E64}"/>
                      </a:ext>
                    </a:extLst>
                  </p:cNvPr>
                  <p:cNvSpPr>
                    <a:spLocks/>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580" name="Graphic 58" descr="Seaweed with solid fill">
                  <a:extLst>
                    <a:ext uri="{FF2B5EF4-FFF2-40B4-BE49-F238E27FC236}">
                      <a16:creationId xmlns:a16="http://schemas.microsoft.com/office/drawing/2014/main" id="{0DC43C57-3FBC-E556-75BA-8837A5ACEC8F}"/>
                    </a:ext>
                  </a:extLst>
                </p:cNvPr>
                <p:cNvGrpSpPr>
                  <a:grpSpLocks/>
                </p:cNvGrpSpPr>
                <p:nvPr/>
              </p:nvGrpSpPr>
              <p:grpSpPr>
                <a:xfrm rot="2268440">
                  <a:off x="8614007" y="5118184"/>
                  <a:ext cx="153466" cy="179249"/>
                  <a:chOff x="14129665" y="16800272"/>
                  <a:chExt cx="468914" cy="594237"/>
                </a:xfrm>
                <a:solidFill>
                  <a:schemeClr val="accent6">
                    <a:lumMod val="75000"/>
                  </a:schemeClr>
                </a:solidFill>
              </p:grpSpPr>
              <p:sp>
                <p:nvSpPr>
                  <p:cNvPr id="1723" name="Freeform: Shape 1722">
                    <a:extLst>
                      <a:ext uri="{FF2B5EF4-FFF2-40B4-BE49-F238E27FC236}">
                        <a16:creationId xmlns:a16="http://schemas.microsoft.com/office/drawing/2014/main" id="{6EB2DF27-F8A1-CBC5-63D6-01D4B4A400AA}"/>
                      </a:ext>
                    </a:extLst>
                  </p:cNvPr>
                  <p:cNvSpPr>
                    <a:spLocks/>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7E5E6B8B-135E-94CA-FD39-3A90CB632C84}"/>
                      </a:ext>
                    </a:extLst>
                  </p:cNvPr>
                  <p:cNvSpPr>
                    <a:spLocks/>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7897F1C7-0FEF-4338-8938-8EDFF017873B}"/>
                      </a:ext>
                    </a:extLst>
                  </p:cNvPr>
                  <p:cNvSpPr>
                    <a:spLocks/>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C942A2CB-9785-AE70-DC02-F5A515BD3ADC}"/>
                      </a:ext>
                    </a:extLst>
                  </p:cNvPr>
                  <p:cNvSpPr>
                    <a:spLocks/>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A9FE441E-690A-FC5C-1730-7C3D9FDF1F2C}"/>
                      </a:ext>
                    </a:extLst>
                  </p:cNvPr>
                  <p:cNvSpPr>
                    <a:spLocks/>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56CABC02-B721-D58F-B882-425F00CF4FAB}"/>
                      </a:ext>
                    </a:extLst>
                  </p:cNvPr>
                  <p:cNvSpPr>
                    <a:spLocks/>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81" name="Graphic 60" descr="Seaweed with solid fill">
                  <a:extLst>
                    <a:ext uri="{FF2B5EF4-FFF2-40B4-BE49-F238E27FC236}">
                      <a16:creationId xmlns:a16="http://schemas.microsoft.com/office/drawing/2014/main" id="{208AFF65-63B1-ABC3-E5EF-CFB4D1E68DC8}"/>
                    </a:ext>
                  </a:extLst>
                </p:cNvPr>
                <p:cNvGrpSpPr>
                  <a:grpSpLocks/>
                </p:cNvGrpSpPr>
                <p:nvPr/>
              </p:nvGrpSpPr>
              <p:grpSpPr>
                <a:xfrm>
                  <a:off x="8019077" y="4936952"/>
                  <a:ext cx="116658" cy="121209"/>
                  <a:chOff x="12311858" y="16199464"/>
                  <a:chExt cx="356449" cy="401824"/>
                </a:xfrm>
                <a:solidFill>
                  <a:schemeClr val="accent6">
                    <a:lumMod val="50000"/>
                  </a:schemeClr>
                </a:solidFill>
              </p:grpSpPr>
              <p:sp>
                <p:nvSpPr>
                  <p:cNvPr id="1716" name="Freeform: Shape 1715">
                    <a:extLst>
                      <a:ext uri="{FF2B5EF4-FFF2-40B4-BE49-F238E27FC236}">
                        <a16:creationId xmlns:a16="http://schemas.microsoft.com/office/drawing/2014/main" id="{0B9335ED-D607-538D-5B4C-7BC9DFEC0946}"/>
                      </a:ext>
                    </a:extLst>
                  </p:cNvPr>
                  <p:cNvSpPr>
                    <a:spLocks/>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8A4A18B5-C993-5C09-3025-579119FE81E5}"/>
                      </a:ext>
                    </a:extLst>
                  </p:cNvPr>
                  <p:cNvSpPr>
                    <a:spLocks/>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59A87106-A962-90EE-2211-EC39ECC214E1}"/>
                      </a:ext>
                    </a:extLst>
                  </p:cNvPr>
                  <p:cNvSpPr>
                    <a:spLocks/>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1B259130-6FAA-B98A-1A61-DFA752725377}"/>
                      </a:ext>
                    </a:extLst>
                  </p:cNvPr>
                  <p:cNvSpPr>
                    <a:spLocks/>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7F25011A-FBE9-5D27-3E9D-17CABB382582}"/>
                      </a:ext>
                    </a:extLst>
                  </p:cNvPr>
                  <p:cNvSpPr>
                    <a:spLocks/>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07675219-413A-E759-6D34-AA5232050146}"/>
                      </a:ext>
                    </a:extLst>
                  </p:cNvPr>
                  <p:cNvSpPr>
                    <a:spLocks/>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F153F8C4-3317-B14D-5E85-5E114B74D9F5}"/>
                      </a:ext>
                    </a:extLst>
                  </p:cNvPr>
                  <p:cNvSpPr>
                    <a:spLocks/>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582" name="Graphic 61" descr="Seaweed with solid fill">
                  <a:extLst>
                    <a:ext uri="{FF2B5EF4-FFF2-40B4-BE49-F238E27FC236}">
                      <a16:creationId xmlns:a16="http://schemas.microsoft.com/office/drawing/2014/main" id="{543983A0-C41C-0A4D-162C-9A1D1D064B84}"/>
                    </a:ext>
                  </a:extLst>
                </p:cNvPr>
                <p:cNvGrpSpPr>
                  <a:grpSpLocks/>
                </p:cNvGrpSpPr>
                <p:nvPr/>
              </p:nvGrpSpPr>
              <p:grpSpPr>
                <a:xfrm rot="906701">
                  <a:off x="7746049" y="4844672"/>
                  <a:ext cx="153466" cy="179249"/>
                  <a:chOff x="11477620" y="15893543"/>
                  <a:chExt cx="468914" cy="594237"/>
                </a:xfrm>
                <a:solidFill>
                  <a:schemeClr val="accent6">
                    <a:lumMod val="75000"/>
                  </a:schemeClr>
                </a:solidFill>
              </p:grpSpPr>
              <p:sp>
                <p:nvSpPr>
                  <p:cNvPr id="1710" name="Freeform: Shape 1709">
                    <a:extLst>
                      <a:ext uri="{FF2B5EF4-FFF2-40B4-BE49-F238E27FC236}">
                        <a16:creationId xmlns:a16="http://schemas.microsoft.com/office/drawing/2014/main" id="{29030D1B-9D13-D23F-8780-172BEC1D716E}"/>
                      </a:ext>
                    </a:extLst>
                  </p:cNvPr>
                  <p:cNvSpPr>
                    <a:spLocks/>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E0919CE9-DFE1-973B-23BE-878A343ABBC6}"/>
                      </a:ext>
                    </a:extLst>
                  </p:cNvPr>
                  <p:cNvSpPr>
                    <a:spLocks/>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33C2F78-D751-C1BE-5DDE-90424DE9C197}"/>
                      </a:ext>
                    </a:extLst>
                  </p:cNvPr>
                  <p:cNvSpPr>
                    <a:spLocks/>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8EF1EA1D-6EA6-0658-A5D4-0D98A387157E}"/>
                      </a:ext>
                    </a:extLst>
                  </p:cNvPr>
                  <p:cNvSpPr>
                    <a:spLocks/>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68F67BF-02E2-9C7C-9F5D-59EAB254F0C7}"/>
                      </a:ext>
                    </a:extLst>
                  </p:cNvPr>
                  <p:cNvSpPr>
                    <a:spLocks/>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1DA36ED1-02C2-A440-966C-EEE8D02D9970}"/>
                      </a:ext>
                    </a:extLst>
                  </p:cNvPr>
                  <p:cNvSpPr>
                    <a:spLocks/>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83" name="Graphic 62" descr="Seaweed with solid fill">
                  <a:extLst>
                    <a:ext uri="{FF2B5EF4-FFF2-40B4-BE49-F238E27FC236}">
                      <a16:creationId xmlns:a16="http://schemas.microsoft.com/office/drawing/2014/main" id="{AAAD1AB2-FCF4-C1DE-3DDC-9C624001E440}"/>
                    </a:ext>
                  </a:extLst>
                </p:cNvPr>
                <p:cNvGrpSpPr>
                  <a:grpSpLocks/>
                </p:cNvGrpSpPr>
                <p:nvPr/>
              </p:nvGrpSpPr>
              <p:grpSpPr>
                <a:xfrm rot="1416097">
                  <a:off x="8136929" y="4940853"/>
                  <a:ext cx="153466" cy="179249"/>
                  <a:chOff x="12671953" y="16212395"/>
                  <a:chExt cx="468914" cy="594237"/>
                </a:xfrm>
                <a:solidFill>
                  <a:schemeClr val="accent6">
                    <a:lumMod val="75000"/>
                  </a:schemeClr>
                </a:solidFill>
              </p:grpSpPr>
              <p:sp>
                <p:nvSpPr>
                  <p:cNvPr id="1704" name="Freeform: Shape 1703">
                    <a:extLst>
                      <a:ext uri="{FF2B5EF4-FFF2-40B4-BE49-F238E27FC236}">
                        <a16:creationId xmlns:a16="http://schemas.microsoft.com/office/drawing/2014/main" id="{9AED38F9-E24B-996D-42B2-68312B2E7FA4}"/>
                      </a:ext>
                    </a:extLst>
                  </p:cNvPr>
                  <p:cNvSpPr>
                    <a:spLocks/>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398E791B-1EDB-2F9E-E788-31971C67C9C2}"/>
                      </a:ext>
                    </a:extLst>
                  </p:cNvPr>
                  <p:cNvSpPr>
                    <a:spLocks/>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620DE483-72C0-B98D-0CD0-C19CD985A1B2}"/>
                      </a:ext>
                    </a:extLst>
                  </p:cNvPr>
                  <p:cNvSpPr>
                    <a:spLocks/>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FF12032A-15DA-35D7-C7B7-1D5A19E80979}"/>
                      </a:ext>
                    </a:extLst>
                  </p:cNvPr>
                  <p:cNvSpPr>
                    <a:spLocks/>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71B015D7-8432-7B13-8E1B-133271282B07}"/>
                      </a:ext>
                    </a:extLst>
                  </p:cNvPr>
                  <p:cNvSpPr>
                    <a:spLocks/>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7C623F8E-107C-6C0B-ADEE-BF838806DD9D}"/>
                      </a:ext>
                    </a:extLst>
                  </p:cNvPr>
                  <p:cNvSpPr>
                    <a:spLocks/>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84" name="Graphic 65" descr="Seaweed with solid fill">
                  <a:extLst>
                    <a:ext uri="{FF2B5EF4-FFF2-40B4-BE49-F238E27FC236}">
                      <a16:creationId xmlns:a16="http://schemas.microsoft.com/office/drawing/2014/main" id="{7809AA21-B071-EC58-ED09-29DEE5AC2D33}"/>
                    </a:ext>
                  </a:extLst>
                </p:cNvPr>
                <p:cNvGrpSpPr>
                  <a:grpSpLocks/>
                </p:cNvGrpSpPr>
                <p:nvPr/>
              </p:nvGrpSpPr>
              <p:grpSpPr>
                <a:xfrm rot="417672">
                  <a:off x="7514447" y="4846820"/>
                  <a:ext cx="101995" cy="154328"/>
                  <a:chOff x="10769962" y="15900664"/>
                  <a:chExt cx="311646" cy="511618"/>
                </a:xfrm>
                <a:solidFill>
                  <a:srgbClr val="92D050"/>
                </a:solidFill>
              </p:grpSpPr>
              <p:sp>
                <p:nvSpPr>
                  <p:cNvPr id="1698" name="Freeform: Shape 1697">
                    <a:extLst>
                      <a:ext uri="{FF2B5EF4-FFF2-40B4-BE49-F238E27FC236}">
                        <a16:creationId xmlns:a16="http://schemas.microsoft.com/office/drawing/2014/main" id="{AFC16206-D66C-C200-1ED7-AD5315E0FB55}"/>
                      </a:ext>
                    </a:extLst>
                  </p:cNvPr>
                  <p:cNvSpPr>
                    <a:spLocks/>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3DD072D9-A428-90AE-D541-27A1301B8F1D}"/>
                      </a:ext>
                    </a:extLst>
                  </p:cNvPr>
                  <p:cNvSpPr>
                    <a:spLocks/>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C0EDA2DD-C6D0-FD1A-2156-D82F1A06E56A}"/>
                      </a:ext>
                    </a:extLst>
                  </p:cNvPr>
                  <p:cNvSpPr>
                    <a:spLocks/>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AEFD86FB-7A5A-5F71-AFB9-326355B16E36}"/>
                      </a:ext>
                    </a:extLst>
                  </p:cNvPr>
                  <p:cNvSpPr>
                    <a:spLocks/>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C0FA9D7D-9702-8932-AE0B-D5681E9E4FE2}"/>
                      </a:ext>
                    </a:extLst>
                  </p:cNvPr>
                  <p:cNvSpPr>
                    <a:spLocks/>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D2C4177F-6A98-1FB8-7495-37EA73782A35}"/>
                      </a:ext>
                    </a:extLst>
                  </p:cNvPr>
                  <p:cNvSpPr>
                    <a:spLocks/>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1585" name="Graphic 66" descr="Seaweed with solid fill">
                  <a:extLst>
                    <a:ext uri="{FF2B5EF4-FFF2-40B4-BE49-F238E27FC236}">
                      <a16:creationId xmlns:a16="http://schemas.microsoft.com/office/drawing/2014/main" id="{A51EDBC8-853B-02B4-EA98-6918AB9CA761}"/>
                    </a:ext>
                  </a:extLst>
                </p:cNvPr>
                <p:cNvGrpSpPr>
                  <a:grpSpLocks/>
                </p:cNvGrpSpPr>
                <p:nvPr/>
              </p:nvGrpSpPr>
              <p:grpSpPr>
                <a:xfrm rot="604259">
                  <a:off x="7663335" y="4831287"/>
                  <a:ext cx="128993" cy="179249"/>
                  <a:chOff x="11224890" y="15849170"/>
                  <a:chExt cx="394139" cy="594237"/>
                </a:xfrm>
                <a:solidFill>
                  <a:srgbClr val="92D050"/>
                </a:solidFill>
              </p:grpSpPr>
              <p:sp>
                <p:nvSpPr>
                  <p:cNvPr id="1692" name="Freeform: Shape 1691">
                    <a:extLst>
                      <a:ext uri="{FF2B5EF4-FFF2-40B4-BE49-F238E27FC236}">
                        <a16:creationId xmlns:a16="http://schemas.microsoft.com/office/drawing/2014/main" id="{CCE527C1-0F88-E89F-94DE-9B11F01F219A}"/>
                      </a:ext>
                    </a:extLst>
                  </p:cNvPr>
                  <p:cNvSpPr>
                    <a:spLocks/>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4C517956-092E-E7A5-9CFB-3542C30B3E94}"/>
                      </a:ext>
                    </a:extLst>
                  </p:cNvPr>
                  <p:cNvSpPr>
                    <a:spLocks/>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A4101B3C-7F84-0B50-8E17-047DB2C399AF}"/>
                      </a:ext>
                    </a:extLst>
                  </p:cNvPr>
                  <p:cNvSpPr>
                    <a:spLocks/>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522F3256-97A1-8373-0C0F-83FA5AC89E2D}"/>
                      </a:ext>
                    </a:extLst>
                  </p:cNvPr>
                  <p:cNvSpPr>
                    <a:spLocks/>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E8E68EBF-BAB1-001C-B1E8-C7AE54B592D4}"/>
                      </a:ext>
                    </a:extLst>
                  </p:cNvPr>
                  <p:cNvSpPr>
                    <a:spLocks/>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4222981C-DE50-4159-7F93-D083155302C5}"/>
                      </a:ext>
                    </a:extLst>
                  </p:cNvPr>
                  <p:cNvSpPr>
                    <a:spLocks/>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1586" name="Graphic 68" descr="Seaweed with solid fill">
                  <a:extLst>
                    <a:ext uri="{FF2B5EF4-FFF2-40B4-BE49-F238E27FC236}">
                      <a16:creationId xmlns:a16="http://schemas.microsoft.com/office/drawing/2014/main" id="{70525E38-4183-852D-264B-69F9E17522D2}"/>
                    </a:ext>
                  </a:extLst>
                </p:cNvPr>
                <p:cNvGrpSpPr>
                  <a:grpSpLocks/>
                </p:cNvGrpSpPr>
                <p:nvPr/>
              </p:nvGrpSpPr>
              <p:grpSpPr>
                <a:xfrm>
                  <a:off x="7623985" y="4877124"/>
                  <a:ext cx="94270" cy="121209"/>
                  <a:chOff x="11104655" y="16001125"/>
                  <a:chExt cx="288042" cy="401824"/>
                </a:xfrm>
                <a:solidFill>
                  <a:schemeClr val="accent6">
                    <a:lumMod val="50000"/>
                  </a:schemeClr>
                </a:solidFill>
              </p:grpSpPr>
              <p:sp>
                <p:nvSpPr>
                  <p:cNvPr id="1685" name="Freeform: Shape 1684">
                    <a:extLst>
                      <a:ext uri="{FF2B5EF4-FFF2-40B4-BE49-F238E27FC236}">
                        <a16:creationId xmlns:a16="http://schemas.microsoft.com/office/drawing/2014/main" id="{FC653B32-31B9-DEBF-D0CF-3EB8C1127A16}"/>
                      </a:ext>
                    </a:extLst>
                  </p:cNvPr>
                  <p:cNvSpPr>
                    <a:spLocks/>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DF0FF73A-BBC9-33CA-B5AD-D8F7E0DCF7F8}"/>
                      </a:ext>
                    </a:extLst>
                  </p:cNvPr>
                  <p:cNvSpPr>
                    <a:spLocks/>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A5BC662F-B4AB-4098-33FF-01FA9BD36341}"/>
                      </a:ext>
                    </a:extLst>
                  </p:cNvPr>
                  <p:cNvSpPr>
                    <a:spLocks/>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503A060F-D57C-1865-0849-EF680C53F1AB}"/>
                      </a:ext>
                    </a:extLst>
                  </p:cNvPr>
                  <p:cNvSpPr>
                    <a:spLocks/>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1FFF4F74-63EC-4AF8-95A2-EBA715349455}"/>
                      </a:ext>
                    </a:extLst>
                  </p:cNvPr>
                  <p:cNvSpPr>
                    <a:spLocks/>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F0928A3-7F8D-A6F8-0FD5-5CD057670493}"/>
                      </a:ext>
                    </a:extLst>
                  </p:cNvPr>
                  <p:cNvSpPr>
                    <a:spLocks/>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B464F3AF-24E7-3BCA-C277-512E4F5E8A79}"/>
                      </a:ext>
                    </a:extLst>
                  </p:cNvPr>
                  <p:cNvSpPr>
                    <a:spLocks/>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587" name="Graphic 69" descr="Seaweed with solid fill">
                  <a:extLst>
                    <a:ext uri="{FF2B5EF4-FFF2-40B4-BE49-F238E27FC236}">
                      <a16:creationId xmlns:a16="http://schemas.microsoft.com/office/drawing/2014/main" id="{444399C2-C933-1E97-69DD-A6B46846EDA9}"/>
                    </a:ext>
                  </a:extLst>
                </p:cNvPr>
                <p:cNvGrpSpPr>
                  <a:grpSpLocks/>
                </p:cNvGrpSpPr>
                <p:nvPr/>
              </p:nvGrpSpPr>
              <p:grpSpPr>
                <a:xfrm rot="1416097">
                  <a:off x="7928396" y="4889628"/>
                  <a:ext cx="153466" cy="179249"/>
                  <a:chOff x="12034781" y="16042578"/>
                  <a:chExt cx="468914" cy="594237"/>
                </a:xfrm>
                <a:solidFill>
                  <a:schemeClr val="accent6">
                    <a:lumMod val="75000"/>
                  </a:schemeClr>
                </a:solidFill>
              </p:grpSpPr>
              <p:sp>
                <p:nvSpPr>
                  <p:cNvPr id="1679" name="Freeform: Shape 1678">
                    <a:extLst>
                      <a:ext uri="{FF2B5EF4-FFF2-40B4-BE49-F238E27FC236}">
                        <a16:creationId xmlns:a16="http://schemas.microsoft.com/office/drawing/2014/main" id="{FDFB9765-6A15-F8FE-5E28-2148BCA220F0}"/>
                      </a:ext>
                    </a:extLst>
                  </p:cNvPr>
                  <p:cNvSpPr>
                    <a:spLocks/>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0CCD5E94-C1B0-F201-EE76-BBCCF5DD0F40}"/>
                      </a:ext>
                    </a:extLst>
                  </p:cNvPr>
                  <p:cNvSpPr>
                    <a:spLocks/>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6EE8CEB7-C4CB-5C90-DDF0-5BE3391FD0A6}"/>
                      </a:ext>
                    </a:extLst>
                  </p:cNvPr>
                  <p:cNvSpPr>
                    <a:spLocks/>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21CA3896-06AE-B98B-775B-54A7D08D63A1}"/>
                      </a:ext>
                    </a:extLst>
                  </p:cNvPr>
                  <p:cNvSpPr>
                    <a:spLocks/>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9FC65FCD-95AB-09D4-BBB3-BC6417146522}"/>
                      </a:ext>
                    </a:extLst>
                  </p:cNvPr>
                  <p:cNvSpPr>
                    <a:spLocks/>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057F3D85-D511-F787-88A6-B26ECE298C9F}"/>
                      </a:ext>
                    </a:extLst>
                  </p:cNvPr>
                  <p:cNvSpPr>
                    <a:spLocks/>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88" name="Graphic 71" descr="Seaweed with solid fill">
                  <a:extLst>
                    <a:ext uri="{FF2B5EF4-FFF2-40B4-BE49-F238E27FC236}">
                      <a16:creationId xmlns:a16="http://schemas.microsoft.com/office/drawing/2014/main" id="{6A0591E1-5A2D-B1C4-DC27-E1E7815B0FFB}"/>
                    </a:ext>
                  </a:extLst>
                </p:cNvPr>
                <p:cNvGrpSpPr>
                  <a:grpSpLocks/>
                </p:cNvGrpSpPr>
                <p:nvPr/>
              </p:nvGrpSpPr>
              <p:grpSpPr>
                <a:xfrm rot="852343">
                  <a:off x="8671975" y="5190960"/>
                  <a:ext cx="116658" cy="121209"/>
                  <a:chOff x="14306785" y="17041537"/>
                  <a:chExt cx="356449" cy="401824"/>
                </a:xfrm>
                <a:solidFill>
                  <a:schemeClr val="accent6">
                    <a:lumMod val="50000"/>
                  </a:schemeClr>
                </a:solidFill>
              </p:grpSpPr>
              <p:sp>
                <p:nvSpPr>
                  <p:cNvPr id="1672" name="Freeform: Shape 1671">
                    <a:extLst>
                      <a:ext uri="{FF2B5EF4-FFF2-40B4-BE49-F238E27FC236}">
                        <a16:creationId xmlns:a16="http://schemas.microsoft.com/office/drawing/2014/main" id="{DEE34A05-CA4F-B355-36CD-FD422C7C1C85}"/>
                      </a:ext>
                    </a:extLst>
                  </p:cNvPr>
                  <p:cNvSpPr>
                    <a:spLocks/>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0508FA42-1B3E-9D58-8747-BCB5537519B2}"/>
                      </a:ext>
                    </a:extLst>
                  </p:cNvPr>
                  <p:cNvSpPr>
                    <a:spLocks/>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88948C23-A216-C305-CAFA-DA2F916E64A9}"/>
                      </a:ext>
                    </a:extLst>
                  </p:cNvPr>
                  <p:cNvSpPr>
                    <a:spLocks/>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710C32BC-5CD5-A3C8-E11A-8A494C4FDADE}"/>
                      </a:ext>
                    </a:extLst>
                  </p:cNvPr>
                  <p:cNvSpPr>
                    <a:spLocks/>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1E7D3085-1789-83F5-B688-0A6D8E59DB98}"/>
                      </a:ext>
                    </a:extLst>
                  </p:cNvPr>
                  <p:cNvSpPr>
                    <a:spLocks/>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EE98C1E9-93DA-9D84-C862-2DC40A810194}"/>
                      </a:ext>
                    </a:extLst>
                  </p:cNvPr>
                  <p:cNvSpPr>
                    <a:spLocks/>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158AB89F-848C-60A7-E7DF-988420DC7943}"/>
                      </a:ext>
                    </a:extLst>
                  </p:cNvPr>
                  <p:cNvSpPr>
                    <a:spLocks/>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589" name="Graphic 72" descr="Seaweed with solid fill">
                  <a:extLst>
                    <a:ext uri="{FF2B5EF4-FFF2-40B4-BE49-F238E27FC236}">
                      <a16:creationId xmlns:a16="http://schemas.microsoft.com/office/drawing/2014/main" id="{8DF28D17-AA08-B3BD-128D-60F16341839A}"/>
                    </a:ext>
                  </a:extLst>
                </p:cNvPr>
                <p:cNvGrpSpPr>
                  <a:grpSpLocks/>
                </p:cNvGrpSpPr>
                <p:nvPr/>
              </p:nvGrpSpPr>
              <p:grpSpPr>
                <a:xfrm rot="1759044">
                  <a:off x="8450392" y="5050080"/>
                  <a:ext cx="153466" cy="179249"/>
                  <a:chOff x="13629738" y="16574499"/>
                  <a:chExt cx="468914" cy="594237"/>
                </a:xfrm>
                <a:solidFill>
                  <a:schemeClr val="accent6">
                    <a:lumMod val="75000"/>
                  </a:schemeClr>
                </a:solidFill>
              </p:grpSpPr>
              <p:sp>
                <p:nvSpPr>
                  <p:cNvPr id="1666" name="Freeform: Shape 1665">
                    <a:extLst>
                      <a:ext uri="{FF2B5EF4-FFF2-40B4-BE49-F238E27FC236}">
                        <a16:creationId xmlns:a16="http://schemas.microsoft.com/office/drawing/2014/main" id="{87DDDA89-1FCC-9ADD-809E-5E066EED029E}"/>
                      </a:ext>
                    </a:extLst>
                  </p:cNvPr>
                  <p:cNvSpPr>
                    <a:spLocks/>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1293F21C-F254-5B2A-36BF-36E4C78D88CE}"/>
                      </a:ext>
                    </a:extLst>
                  </p:cNvPr>
                  <p:cNvSpPr>
                    <a:spLocks/>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7D737EE2-7FBF-3928-FBC6-72F02D398F42}"/>
                      </a:ext>
                    </a:extLst>
                  </p:cNvPr>
                  <p:cNvSpPr>
                    <a:spLocks/>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3599D910-826D-AFA7-D4D0-884AB02E8B41}"/>
                      </a:ext>
                    </a:extLst>
                  </p:cNvPr>
                  <p:cNvSpPr>
                    <a:spLocks/>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AC144A01-77E8-B99D-F5F3-4B7F58D4DBED}"/>
                      </a:ext>
                    </a:extLst>
                  </p:cNvPr>
                  <p:cNvSpPr>
                    <a:spLocks/>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5A15DE2-5ED5-0EBC-D55E-3D4B3B18F749}"/>
                      </a:ext>
                    </a:extLst>
                  </p:cNvPr>
                  <p:cNvSpPr>
                    <a:spLocks/>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90" name="Graphic 74" descr="Seaweed with solid fill">
                  <a:extLst>
                    <a:ext uri="{FF2B5EF4-FFF2-40B4-BE49-F238E27FC236}">
                      <a16:creationId xmlns:a16="http://schemas.microsoft.com/office/drawing/2014/main" id="{9A3DDC2A-87A0-3EFC-D1C3-65E08FE208AC}"/>
                    </a:ext>
                  </a:extLst>
                </p:cNvPr>
                <p:cNvGrpSpPr>
                  <a:grpSpLocks/>
                </p:cNvGrpSpPr>
                <p:nvPr/>
              </p:nvGrpSpPr>
              <p:grpSpPr>
                <a:xfrm rot="1270015">
                  <a:off x="8261209" y="4971574"/>
                  <a:ext cx="153466" cy="179249"/>
                  <a:chOff x="13051690" y="16314239"/>
                  <a:chExt cx="468914" cy="594237"/>
                </a:xfrm>
                <a:solidFill>
                  <a:schemeClr val="accent6">
                    <a:lumMod val="75000"/>
                  </a:schemeClr>
                </a:solidFill>
              </p:grpSpPr>
              <p:sp>
                <p:nvSpPr>
                  <p:cNvPr id="1660" name="Freeform: Shape 1659">
                    <a:extLst>
                      <a:ext uri="{FF2B5EF4-FFF2-40B4-BE49-F238E27FC236}">
                        <a16:creationId xmlns:a16="http://schemas.microsoft.com/office/drawing/2014/main" id="{B2D1F8FC-2EB3-FFB1-6965-0B44514B7604}"/>
                      </a:ext>
                    </a:extLst>
                  </p:cNvPr>
                  <p:cNvSpPr>
                    <a:spLocks/>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30D9F02D-A4AF-B22D-9435-E651F4152598}"/>
                      </a:ext>
                    </a:extLst>
                  </p:cNvPr>
                  <p:cNvSpPr>
                    <a:spLocks/>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FF97F86B-0E57-09EA-0212-F2A70491E659}"/>
                      </a:ext>
                    </a:extLst>
                  </p:cNvPr>
                  <p:cNvSpPr>
                    <a:spLocks/>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C2507B5F-F3D8-441F-40FA-2A6680017B8C}"/>
                      </a:ext>
                    </a:extLst>
                  </p:cNvPr>
                  <p:cNvSpPr>
                    <a:spLocks/>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F077C3D3-D17B-97BA-AB29-969162D0DF2A}"/>
                      </a:ext>
                    </a:extLst>
                  </p:cNvPr>
                  <p:cNvSpPr>
                    <a:spLocks/>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F94B0816-E8FC-CA8C-5B9A-6AE11D002DAD}"/>
                      </a:ext>
                    </a:extLst>
                  </p:cNvPr>
                  <p:cNvSpPr>
                    <a:spLocks/>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591" name="Graphic 75" descr="Seaweed with solid fill">
                  <a:extLst>
                    <a:ext uri="{FF2B5EF4-FFF2-40B4-BE49-F238E27FC236}">
                      <a16:creationId xmlns:a16="http://schemas.microsoft.com/office/drawing/2014/main" id="{28F87B1C-D5B7-9F0D-989C-83A643B08D41}"/>
                    </a:ext>
                  </a:extLst>
                </p:cNvPr>
                <p:cNvGrpSpPr>
                  <a:grpSpLocks/>
                </p:cNvGrpSpPr>
                <p:nvPr/>
              </p:nvGrpSpPr>
              <p:grpSpPr>
                <a:xfrm rot="1293564">
                  <a:off x="8548313" y="5045543"/>
                  <a:ext cx="109340" cy="216665"/>
                  <a:chOff x="13928935" y="16559458"/>
                  <a:chExt cx="334088" cy="718275"/>
                </a:xfrm>
                <a:solidFill>
                  <a:srgbClr val="92D050"/>
                </a:solidFill>
              </p:grpSpPr>
              <p:sp>
                <p:nvSpPr>
                  <p:cNvPr id="1654" name="Freeform: Shape 1653">
                    <a:extLst>
                      <a:ext uri="{FF2B5EF4-FFF2-40B4-BE49-F238E27FC236}">
                        <a16:creationId xmlns:a16="http://schemas.microsoft.com/office/drawing/2014/main" id="{EFDF93C1-B68F-B589-6360-174913B4F69F}"/>
                      </a:ext>
                    </a:extLst>
                  </p:cNvPr>
                  <p:cNvSpPr>
                    <a:spLocks/>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B5318C0-DEA2-8096-B131-9B9135F9A63E}"/>
                      </a:ext>
                    </a:extLst>
                  </p:cNvPr>
                  <p:cNvSpPr>
                    <a:spLocks/>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98AC8452-D641-5445-8232-300F24B193C3}"/>
                      </a:ext>
                    </a:extLst>
                  </p:cNvPr>
                  <p:cNvSpPr>
                    <a:spLocks/>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C4DFE1A9-C8A4-EFD4-CABF-672510CCBC4B}"/>
                      </a:ext>
                    </a:extLst>
                  </p:cNvPr>
                  <p:cNvSpPr>
                    <a:spLocks/>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E4067B2A-20F7-D885-7CDD-A856FBE78563}"/>
                      </a:ext>
                    </a:extLst>
                  </p:cNvPr>
                  <p:cNvSpPr>
                    <a:spLocks/>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04EF929-D8D0-837D-5B58-9CE841D6B47A}"/>
                      </a:ext>
                    </a:extLst>
                  </p:cNvPr>
                  <p:cNvSpPr>
                    <a:spLocks/>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592" name="Graphic 76" descr="Seaweed with solid fill">
                  <a:extLst>
                    <a:ext uri="{FF2B5EF4-FFF2-40B4-BE49-F238E27FC236}">
                      <a16:creationId xmlns:a16="http://schemas.microsoft.com/office/drawing/2014/main" id="{ACF7A71C-CC9A-B31F-5D1C-182ACD6D4CB3}"/>
                    </a:ext>
                  </a:extLst>
                </p:cNvPr>
                <p:cNvGrpSpPr>
                  <a:grpSpLocks/>
                </p:cNvGrpSpPr>
                <p:nvPr/>
              </p:nvGrpSpPr>
              <p:grpSpPr>
                <a:xfrm rot="1270015">
                  <a:off x="8256214" y="4991783"/>
                  <a:ext cx="93378" cy="154328"/>
                  <a:chOff x="13036429" y="16381237"/>
                  <a:chExt cx="285316" cy="511618"/>
                </a:xfrm>
                <a:solidFill>
                  <a:srgbClr val="92D050"/>
                </a:solidFill>
              </p:grpSpPr>
              <p:sp>
                <p:nvSpPr>
                  <p:cNvPr id="1648" name="Freeform: Shape 1647">
                    <a:extLst>
                      <a:ext uri="{FF2B5EF4-FFF2-40B4-BE49-F238E27FC236}">
                        <a16:creationId xmlns:a16="http://schemas.microsoft.com/office/drawing/2014/main" id="{9BB6524C-90B1-9B6A-8DBA-B7DBD09AF679}"/>
                      </a:ext>
                    </a:extLst>
                  </p:cNvPr>
                  <p:cNvSpPr>
                    <a:spLocks/>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C5C20EAC-31D8-3659-7174-C0F9F17BF8F1}"/>
                      </a:ext>
                    </a:extLst>
                  </p:cNvPr>
                  <p:cNvSpPr>
                    <a:spLocks/>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280AFD53-CCB2-7F54-2845-7B76348BD526}"/>
                      </a:ext>
                    </a:extLst>
                  </p:cNvPr>
                  <p:cNvSpPr>
                    <a:spLocks/>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825C7B1F-6B5B-FA42-1CCC-5F08AFBDE9F0}"/>
                      </a:ext>
                    </a:extLst>
                  </p:cNvPr>
                  <p:cNvSpPr>
                    <a:spLocks/>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D9A0ECAE-C4E5-1E42-6754-FA30C8CD75BD}"/>
                      </a:ext>
                    </a:extLst>
                  </p:cNvPr>
                  <p:cNvSpPr>
                    <a:spLocks/>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83C760D-5583-AC0C-2C7A-44C63F544FBB}"/>
                      </a:ext>
                    </a:extLst>
                  </p:cNvPr>
                  <p:cNvSpPr>
                    <a:spLocks/>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1593" name="Graphic 77" descr="Seaweed with solid fill">
                  <a:extLst>
                    <a:ext uri="{FF2B5EF4-FFF2-40B4-BE49-F238E27FC236}">
                      <a16:creationId xmlns:a16="http://schemas.microsoft.com/office/drawing/2014/main" id="{3676DD7D-6F36-2087-FF0B-18BC18C413D9}"/>
                    </a:ext>
                  </a:extLst>
                </p:cNvPr>
                <p:cNvGrpSpPr>
                  <a:grpSpLocks/>
                </p:cNvGrpSpPr>
                <p:nvPr/>
              </p:nvGrpSpPr>
              <p:grpSpPr>
                <a:xfrm rot="1456602">
                  <a:off x="8374928" y="5007616"/>
                  <a:ext cx="132462" cy="179249"/>
                  <a:chOff x="13399160" y="16433724"/>
                  <a:chExt cx="404738" cy="594237"/>
                </a:xfrm>
                <a:solidFill>
                  <a:srgbClr val="92D050"/>
                </a:solidFill>
              </p:grpSpPr>
              <p:sp>
                <p:nvSpPr>
                  <p:cNvPr id="1642" name="Freeform: Shape 1641">
                    <a:extLst>
                      <a:ext uri="{FF2B5EF4-FFF2-40B4-BE49-F238E27FC236}">
                        <a16:creationId xmlns:a16="http://schemas.microsoft.com/office/drawing/2014/main" id="{620D8393-705C-DDD5-9D1F-CB1D87F7230F}"/>
                      </a:ext>
                    </a:extLst>
                  </p:cNvPr>
                  <p:cNvSpPr>
                    <a:spLocks/>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00E8DBD4-9F93-40D6-A774-06AA84E6E228}"/>
                      </a:ext>
                    </a:extLst>
                  </p:cNvPr>
                  <p:cNvSpPr>
                    <a:spLocks/>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8C142AD1-51E2-9B7E-A82D-D622D8C91D7E}"/>
                      </a:ext>
                    </a:extLst>
                  </p:cNvPr>
                  <p:cNvSpPr>
                    <a:spLocks/>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AE354DAE-E9D8-48AB-2198-10F49BDE205B}"/>
                      </a:ext>
                    </a:extLst>
                  </p:cNvPr>
                  <p:cNvSpPr>
                    <a:spLocks/>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42A3CE67-C86D-0792-14A0-6DB05E30CAD5}"/>
                      </a:ext>
                    </a:extLst>
                  </p:cNvPr>
                  <p:cNvSpPr>
                    <a:spLocks/>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C9E1597-CF22-958C-1618-6E51E5D2D961}"/>
                      </a:ext>
                    </a:extLst>
                  </p:cNvPr>
                  <p:cNvSpPr>
                    <a:spLocks/>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594" name="Graphic 78" descr="Seaweed with solid fill">
                  <a:extLst>
                    <a:ext uri="{FF2B5EF4-FFF2-40B4-BE49-F238E27FC236}">
                      <a16:creationId xmlns:a16="http://schemas.microsoft.com/office/drawing/2014/main" id="{DB41F71D-58DD-DB01-33DE-1699E57A04CF}"/>
                    </a:ext>
                  </a:extLst>
                </p:cNvPr>
                <p:cNvGrpSpPr>
                  <a:grpSpLocks/>
                </p:cNvGrpSpPr>
                <p:nvPr/>
              </p:nvGrpSpPr>
              <p:grpSpPr>
                <a:xfrm rot="2268440">
                  <a:off x="8714659" y="5207130"/>
                  <a:ext cx="121041" cy="134527"/>
                  <a:chOff x="14437204" y="17095142"/>
                  <a:chExt cx="369840" cy="445975"/>
                </a:xfrm>
                <a:solidFill>
                  <a:srgbClr val="92D050"/>
                </a:solidFill>
              </p:grpSpPr>
              <p:sp>
                <p:nvSpPr>
                  <p:cNvPr id="1636" name="Freeform: Shape 1635">
                    <a:extLst>
                      <a:ext uri="{FF2B5EF4-FFF2-40B4-BE49-F238E27FC236}">
                        <a16:creationId xmlns:a16="http://schemas.microsoft.com/office/drawing/2014/main" id="{969C661C-13FC-2D6E-1EBB-24BFC3E51D79}"/>
                      </a:ext>
                    </a:extLst>
                  </p:cNvPr>
                  <p:cNvSpPr>
                    <a:spLocks/>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E99B984E-4F6F-C9E5-3B4D-1715E4EF144B}"/>
                      </a:ext>
                    </a:extLst>
                  </p:cNvPr>
                  <p:cNvSpPr>
                    <a:spLocks/>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67ABF2DA-F0D4-64E7-BD7A-3A20E0CAAB02}"/>
                      </a:ext>
                    </a:extLst>
                  </p:cNvPr>
                  <p:cNvSpPr>
                    <a:spLocks/>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BED26F1B-0554-CAF6-B424-47ABCD19E41E}"/>
                      </a:ext>
                    </a:extLst>
                  </p:cNvPr>
                  <p:cNvSpPr>
                    <a:spLocks/>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B45BEA5E-11F4-50F9-80A2-093D69764213}"/>
                      </a:ext>
                    </a:extLst>
                  </p:cNvPr>
                  <p:cNvSpPr>
                    <a:spLocks/>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2E1FE43-CC3D-A6A1-0C08-99DA2838772C}"/>
                      </a:ext>
                    </a:extLst>
                  </p:cNvPr>
                  <p:cNvSpPr>
                    <a:spLocks/>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1595" name="Graphic 79" descr="Seaweed with solid fill">
                  <a:extLst>
                    <a:ext uri="{FF2B5EF4-FFF2-40B4-BE49-F238E27FC236}">
                      <a16:creationId xmlns:a16="http://schemas.microsoft.com/office/drawing/2014/main" id="{0993030F-03B2-7CD7-ABBA-64F68C04F38A}"/>
                    </a:ext>
                  </a:extLst>
                </p:cNvPr>
                <p:cNvGrpSpPr>
                  <a:grpSpLocks/>
                </p:cNvGrpSpPr>
                <p:nvPr/>
              </p:nvGrpSpPr>
              <p:grpSpPr>
                <a:xfrm rot="852343">
                  <a:off x="8323102" y="5040072"/>
                  <a:ext cx="94270" cy="121209"/>
                  <a:chOff x="13240805" y="16541322"/>
                  <a:chExt cx="288042" cy="401824"/>
                </a:xfrm>
                <a:solidFill>
                  <a:schemeClr val="accent6">
                    <a:lumMod val="50000"/>
                  </a:schemeClr>
                </a:solidFill>
              </p:grpSpPr>
              <p:sp>
                <p:nvSpPr>
                  <p:cNvPr id="1629" name="Freeform: Shape 1628">
                    <a:extLst>
                      <a:ext uri="{FF2B5EF4-FFF2-40B4-BE49-F238E27FC236}">
                        <a16:creationId xmlns:a16="http://schemas.microsoft.com/office/drawing/2014/main" id="{68BB9D36-E049-5628-1AFC-218CBDFDDFCF}"/>
                      </a:ext>
                    </a:extLst>
                  </p:cNvPr>
                  <p:cNvSpPr>
                    <a:spLocks/>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B7EE18D0-B362-FCCD-46C4-5A91FCB1DE62}"/>
                      </a:ext>
                    </a:extLst>
                  </p:cNvPr>
                  <p:cNvSpPr>
                    <a:spLocks/>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5823335A-8556-6729-7CFA-760948ABB8A1}"/>
                      </a:ext>
                    </a:extLst>
                  </p:cNvPr>
                  <p:cNvSpPr>
                    <a:spLocks/>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C0B1A768-5872-A06C-AA4D-FCFFEE9E7AF6}"/>
                      </a:ext>
                    </a:extLst>
                  </p:cNvPr>
                  <p:cNvSpPr>
                    <a:spLocks/>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43BA937-BF49-5807-4D48-349B56FCEE8B}"/>
                      </a:ext>
                    </a:extLst>
                  </p:cNvPr>
                  <p:cNvSpPr>
                    <a:spLocks/>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318942DC-CFC2-66FB-EF47-12A5ACAAE1CB}"/>
                      </a:ext>
                    </a:extLst>
                  </p:cNvPr>
                  <p:cNvSpPr>
                    <a:spLocks/>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0A50F394-5A93-D453-F5E7-D74ED0B1F595}"/>
                      </a:ext>
                    </a:extLst>
                  </p:cNvPr>
                  <p:cNvSpPr>
                    <a:spLocks/>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596" name="Graphic 80" descr="Seaweed with solid fill">
                  <a:extLst>
                    <a:ext uri="{FF2B5EF4-FFF2-40B4-BE49-F238E27FC236}">
                      <a16:creationId xmlns:a16="http://schemas.microsoft.com/office/drawing/2014/main" id="{69153145-16EE-6928-A2A6-0D7BFACA6B3C}"/>
                    </a:ext>
                  </a:extLst>
                </p:cNvPr>
                <p:cNvGrpSpPr>
                  <a:grpSpLocks/>
                </p:cNvGrpSpPr>
                <p:nvPr/>
              </p:nvGrpSpPr>
              <p:grpSpPr>
                <a:xfrm rot="2268440">
                  <a:off x="8614007" y="5118183"/>
                  <a:ext cx="153466" cy="179249"/>
                  <a:chOff x="14129664" y="16800271"/>
                  <a:chExt cx="468914" cy="594237"/>
                </a:xfrm>
                <a:solidFill>
                  <a:schemeClr val="accent6">
                    <a:lumMod val="75000"/>
                  </a:schemeClr>
                </a:solidFill>
              </p:grpSpPr>
              <p:sp>
                <p:nvSpPr>
                  <p:cNvPr id="1623" name="Freeform: Shape 1622">
                    <a:extLst>
                      <a:ext uri="{FF2B5EF4-FFF2-40B4-BE49-F238E27FC236}">
                        <a16:creationId xmlns:a16="http://schemas.microsoft.com/office/drawing/2014/main" id="{E2C88041-281E-5E59-1C5A-A0D9F19F0321}"/>
                      </a:ext>
                    </a:extLst>
                  </p:cNvPr>
                  <p:cNvSpPr>
                    <a:spLocks/>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DAD4832E-FD26-F3A9-5E14-010C0584FA72}"/>
                      </a:ext>
                    </a:extLst>
                  </p:cNvPr>
                  <p:cNvSpPr>
                    <a:spLocks/>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83913C8C-EA26-0D2F-17D2-C94C62CD5B46}"/>
                      </a:ext>
                    </a:extLst>
                  </p:cNvPr>
                  <p:cNvSpPr>
                    <a:spLocks/>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CF235296-EBC6-3ECF-7683-A490946D5F6C}"/>
                      </a:ext>
                    </a:extLst>
                  </p:cNvPr>
                  <p:cNvSpPr>
                    <a:spLocks/>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A6A8BBCC-EBD1-2241-5638-7D9AABEAD984}"/>
                      </a:ext>
                    </a:extLst>
                  </p:cNvPr>
                  <p:cNvSpPr>
                    <a:spLocks/>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943FCD0-CC41-CCB6-DD55-7D748C2E6B0C}"/>
                      </a:ext>
                    </a:extLst>
                  </p:cNvPr>
                  <p:cNvSpPr>
                    <a:spLocks/>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1597" name="Graphic 123" descr="Fish with solid fill">
                  <a:extLst>
                    <a:ext uri="{FF2B5EF4-FFF2-40B4-BE49-F238E27FC236}">
                      <a16:creationId xmlns:a16="http://schemas.microsoft.com/office/drawing/2014/main" id="{5FEE4F5D-B142-0056-E343-ACEC97A9EDB1}"/>
                    </a:ext>
                  </a:extLst>
                </p:cNvPr>
                <p:cNvSpPr>
                  <a:spLocks/>
                </p:cNvSpPr>
                <p:nvPr/>
              </p:nvSpPr>
              <p:spPr>
                <a:xfrm>
                  <a:off x="7928373" y="4889929"/>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598" name="Graphic 124" descr="Fish with solid fill">
                  <a:extLst>
                    <a:ext uri="{FF2B5EF4-FFF2-40B4-BE49-F238E27FC236}">
                      <a16:creationId xmlns:a16="http://schemas.microsoft.com/office/drawing/2014/main" id="{A00298CE-A510-DAB4-3472-7BC9EB574DCC}"/>
                    </a:ext>
                  </a:extLst>
                </p:cNvPr>
                <p:cNvSpPr>
                  <a:spLocks/>
                </p:cNvSpPr>
                <p:nvPr/>
              </p:nvSpPr>
              <p:spPr>
                <a:xfrm>
                  <a:off x="8627628" y="5150143"/>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599" name="Graphic 125" descr="Fish with solid fill">
                  <a:extLst>
                    <a:ext uri="{FF2B5EF4-FFF2-40B4-BE49-F238E27FC236}">
                      <a16:creationId xmlns:a16="http://schemas.microsoft.com/office/drawing/2014/main" id="{CC29BA94-AD84-3025-725F-B3324D87D452}"/>
                    </a:ext>
                  </a:extLst>
                </p:cNvPr>
                <p:cNvSpPr>
                  <a:spLocks/>
                </p:cNvSpPr>
                <p:nvPr/>
              </p:nvSpPr>
              <p:spPr>
                <a:xfrm>
                  <a:off x="8088992" y="4976431"/>
                  <a:ext cx="113478" cy="38619"/>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1600" name="Graphic 67" descr="Seaweed with solid fill">
                  <a:extLst>
                    <a:ext uri="{FF2B5EF4-FFF2-40B4-BE49-F238E27FC236}">
                      <a16:creationId xmlns:a16="http://schemas.microsoft.com/office/drawing/2014/main" id="{AB19E1B6-E7F3-664A-2EAC-3E65BFCFC2DE}"/>
                    </a:ext>
                  </a:extLst>
                </p:cNvPr>
                <p:cNvGrpSpPr>
                  <a:grpSpLocks/>
                </p:cNvGrpSpPr>
                <p:nvPr/>
              </p:nvGrpSpPr>
              <p:grpSpPr>
                <a:xfrm rot="1416097">
                  <a:off x="8048896" y="4951062"/>
                  <a:ext cx="115176" cy="134527"/>
                  <a:chOff x="12402968" y="16246241"/>
                  <a:chExt cx="351920" cy="445975"/>
                </a:xfrm>
                <a:solidFill>
                  <a:srgbClr val="92D050"/>
                </a:solidFill>
              </p:grpSpPr>
              <p:sp>
                <p:nvSpPr>
                  <p:cNvPr id="1617" name="Freeform: Shape 1616">
                    <a:extLst>
                      <a:ext uri="{FF2B5EF4-FFF2-40B4-BE49-F238E27FC236}">
                        <a16:creationId xmlns:a16="http://schemas.microsoft.com/office/drawing/2014/main" id="{EB6F9CDA-D5D5-BAA8-CE3B-14B53B8223B6}"/>
                      </a:ext>
                    </a:extLst>
                  </p:cNvPr>
                  <p:cNvSpPr>
                    <a:spLocks/>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FDBF5C13-3920-7215-E254-93B6FBDBB2A7}"/>
                      </a:ext>
                    </a:extLst>
                  </p:cNvPr>
                  <p:cNvSpPr>
                    <a:spLocks/>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60A3391B-9E76-6A6D-86F2-DEB812DFDDD1}"/>
                      </a:ext>
                    </a:extLst>
                  </p:cNvPr>
                  <p:cNvSpPr>
                    <a:spLocks/>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E9FB2FF-2E6B-C1D4-CE11-B211381F1D2B}"/>
                      </a:ext>
                    </a:extLst>
                  </p:cNvPr>
                  <p:cNvSpPr>
                    <a:spLocks/>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536DCDDE-E1C6-2EBC-42F8-8657EF3872C8}"/>
                      </a:ext>
                    </a:extLst>
                  </p:cNvPr>
                  <p:cNvSpPr>
                    <a:spLocks/>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B9515CD9-22FB-2BBC-88A7-70FE85D4BDBB}"/>
                      </a:ext>
                    </a:extLst>
                  </p:cNvPr>
                  <p:cNvSpPr>
                    <a:spLocks/>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601" name="Graphic 64" descr="Seaweed with solid fill">
                  <a:extLst>
                    <a:ext uri="{FF2B5EF4-FFF2-40B4-BE49-F238E27FC236}">
                      <a16:creationId xmlns:a16="http://schemas.microsoft.com/office/drawing/2014/main" id="{F45D25A6-4BCF-3121-C8F0-7172488F73B0}"/>
                    </a:ext>
                  </a:extLst>
                </p:cNvPr>
                <p:cNvGrpSpPr>
                  <a:grpSpLocks/>
                </p:cNvGrpSpPr>
                <p:nvPr/>
              </p:nvGrpSpPr>
              <p:grpSpPr>
                <a:xfrm rot="441221">
                  <a:off x="7856975" y="4822938"/>
                  <a:ext cx="109340" cy="216665"/>
                  <a:chOff x="11816555" y="15821490"/>
                  <a:chExt cx="334088" cy="718275"/>
                </a:xfrm>
                <a:solidFill>
                  <a:srgbClr val="92D050"/>
                </a:solidFill>
              </p:grpSpPr>
              <p:sp>
                <p:nvSpPr>
                  <p:cNvPr id="1611" name="Freeform: Shape 1610">
                    <a:extLst>
                      <a:ext uri="{FF2B5EF4-FFF2-40B4-BE49-F238E27FC236}">
                        <a16:creationId xmlns:a16="http://schemas.microsoft.com/office/drawing/2014/main" id="{9CABCAF6-2685-0C2E-C9A7-6D6CA5D2EBCD}"/>
                      </a:ext>
                    </a:extLst>
                  </p:cNvPr>
                  <p:cNvSpPr>
                    <a:spLocks/>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F98821A-AF8B-992C-AE71-28B061ECA35A}"/>
                      </a:ext>
                    </a:extLst>
                  </p:cNvPr>
                  <p:cNvSpPr>
                    <a:spLocks/>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43EB9CDA-C37D-B89F-E9D3-E69D2C252247}"/>
                      </a:ext>
                    </a:extLst>
                  </p:cNvPr>
                  <p:cNvSpPr>
                    <a:spLocks/>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20BD9D5-062E-79CE-E199-C44C70A1111F}"/>
                      </a:ext>
                    </a:extLst>
                  </p:cNvPr>
                  <p:cNvSpPr>
                    <a:spLocks/>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CC8799AA-F0AD-F19E-95D1-933EECFEAE42}"/>
                      </a:ext>
                    </a:extLst>
                  </p:cNvPr>
                  <p:cNvSpPr>
                    <a:spLocks/>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C7D52C2-E824-552C-29A6-623E4FFEEDA0}"/>
                      </a:ext>
                    </a:extLst>
                  </p:cNvPr>
                  <p:cNvSpPr>
                    <a:spLocks/>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1602" name="Freeform: Shape 1601">
                  <a:extLst>
                    <a:ext uri="{FF2B5EF4-FFF2-40B4-BE49-F238E27FC236}">
                      <a16:creationId xmlns:a16="http://schemas.microsoft.com/office/drawing/2014/main" id="{2EDB0AAC-ED3B-F54F-F292-4FAE72383041}"/>
                    </a:ext>
                  </a:extLst>
                </p:cNvPr>
                <p:cNvSpPr>
                  <a:spLocks/>
                </p:cNvSpPr>
                <p:nvPr/>
              </p:nvSpPr>
              <p:spPr>
                <a:xfrm flipH="1">
                  <a:off x="7581786" y="4968202"/>
                  <a:ext cx="27259" cy="21656"/>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47F62C7E-A3DA-D7B4-D115-C22F913FE869}"/>
                    </a:ext>
                  </a:extLst>
                </p:cNvPr>
                <p:cNvSpPr>
                  <a:spLocks/>
                </p:cNvSpPr>
                <p:nvPr/>
              </p:nvSpPr>
              <p:spPr>
                <a:xfrm flipH="1">
                  <a:off x="7603265" y="4979780"/>
                  <a:ext cx="5327" cy="481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0B162620-78DB-1262-AD04-662914D56457}"/>
                    </a:ext>
                  </a:extLst>
                </p:cNvPr>
                <p:cNvSpPr>
                  <a:spLocks/>
                </p:cNvSpPr>
                <p:nvPr/>
              </p:nvSpPr>
              <p:spPr>
                <a:xfrm flipH="1">
                  <a:off x="7596142" y="4975116"/>
                  <a:ext cx="12594" cy="13366"/>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82000DB8-F6F3-638D-482E-8D0FFD45D714}"/>
                    </a:ext>
                  </a:extLst>
                </p:cNvPr>
                <p:cNvSpPr>
                  <a:spLocks/>
                </p:cNvSpPr>
                <p:nvPr/>
              </p:nvSpPr>
              <p:spPr>
                <a:xfrm flipH="1">
                  <a:off x="7563302" y="4972007"/>
                  <a:ext cx="49794" cy="20895"/>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E9565A02-B07C-20C4-0C96-EA693D1D4819}"/>
                    </a:ext>
                  </a:extLst>
                </p:cNvPr>
                <p:cNvSpPr>
                  <a:spLocks/>
                </p:cNvSpPr>
                <p:nvPr/>
              </p:nvSpPr>
              <p:spPr>
                <a:xfrm rot="6281318" flipH="1">
                  <a:off x="8439552" y="5100915"/>
                  <a:ext cx="25124" cy="23497"/>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6668C2A-D676-B209-4A65-160BBAA0C24D}"/>
                    </a:ext>
                  </a:extLst>
                </p:cNvPr>
                <p:cNvSpPr>
                  <a:spLocks/>
                </p:cNvSpPr>
                <p:nvPr/>
              </p:nvSpPr>
              <p:spPr>
                <a:xfrm rot="6281318" flipH="1">
                  <a:off x="8443680" y="5118623"/>
                  <a:ext cx="4910" cy="522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774B3964-1D14-C27D-30C2-269998229D62}"/>
                    </a:ext>
                  </a:extLst>
                </p:cNvPr>
                <p:cNvSpPr>
                  <a:spLocks/>
                </p:cNvSpPr>
                <p:nvPr/>
              </p:nvSpPr>
              <p:spPr>
                <a:xfrm rot="6281318" flipH="1">
                  <a:off x="8441624" y="5110972"/>
                  <a:ext cx="11607" cy="14502"/>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4AE7A361-FD45-607F-B916-7926DCFC6470}"/>
                    </a:ext>
                  </a:extLst>
                </p:cNvPr>
                <p:cNvSpPr>
                  <a:spLocks/>
                </p:cNvSpPr>
                <p:nvPr/>
              </p:nvSpPr>
              <p:spPr>
                <a:xfrm rot="6281318" flipH="1">
                  <a:off x="8427403" y="5094026"/>
                  <a:ext cx="45894" cy="22671"/>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10E8B5A-B2D9-4FD3-81BC-304D01DEA5B1}"/>
                    </a:ext>
                  </a:extLst>
                </p:cNvPr>
                <p:cNvSpPr>
                  <a:spLocks/>
                </p:cNvSpPr>
                <p:nvPr/>
              </p:nvSpPr>
              <p:spPr>
                <a:xfrm rot="234003">
                  <a:off x="7397379" y="5021532"/>
                  <a:ext cx="1479223" cy="333103"/>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0" name="Freeform: Shape 1899">
                <a:extLst>
                  <a:ext uri="{FF2B5EF4-FFF2-40B4-BE49-F238E27FC236}">
                    <a16:creationId xmlns:a16="http://schemas.microsoft.com/office/drawing/2014/main" id="{1DC9FFFC-A5F8-EA66-3928-061CD3FB6E3F}"/>
                  </a:ext>
                </a:extLst>
              </p:cNvPr>
              <p:cNvSpPr>
                <a:spLocks/>
              </p:cNvSpPr>
              <p:nvPr/>
            </p:nvSpPr>
            <p:spPr>
              <a:xfrm>
                <a:off x="7965775" y="1718365"/>
                <a:ext cx="3986505" cy="1208216"/>
              </a:xfrm>
              <a:custGeom>
                <a:avLst/>
                <a:gdLst>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9531350 w 17189450"/>
                  <a:gd name="connsiteY5" fmla="*/ 1473200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7189450 w 17189450"/>
                  <a:gd name="connsiteY7" fmla="*/ 2965450 h 3841750"/>
                  <a:gd name="connsiteX8" fmla="*/ 17189450 w 17189450"/>
                  <a:gd name="connsiteY8" fmla="*/ 3841750 h 3841750"/>
                  <a:gd name="connsiteX9" fmla="*/ 14916150 w 17189450"/>
                  <a:gd name="connsiteY9" fmla="*/ 3822700 h 3841750"/>
                  <a:gd name="connsiteX10" fmla="*/ 13379450 w 17189450"/>
                  <a:gd name="connsiteY10" fmla="*/ 3771900 h 3841750"/>
                  <a:gd name="connsiteX11" fmla="*/ 12179300 w 17189450"/>
                  <a:gd name="connsiteY11" fmla="*/ 3689350 h 3841750"/>
                  <a:gd name="connsiteX12" fmla="*/ 11442700 w 17189450"/>
                  <a:gd name="connsiteY12" fmla="*/ 3600450 h 3841750"/>
                  <a:gd name="connsiteX13" fmla="*/ 10369550 w 17189450"/>
                  <a:gd name="connsiteY13" fmla="*/ 3416300 h 3841750"/>
                  <a:gd name="connsiteX14" fmla="*/ 9404350 w 17189450"/>
                  <a:gd name="connsiteY14" fmla="*/ 3079750 h 3841750"/>
                  <a:gd name="connsiteX15" fmla="*/ 8705850 w 17189450"/>
                  <a:gd name="connsiteY15" fmla="*/ 2686050 h 3841750"/>
                  <a:gd name="connsiteX16" fmla="*/ 7912100 w 17189450"/>
                  <a:gd name="connsiteY16" fmla="*/ 2273300 h 3841750"/>
                  <a:gd name="connsiteX17" fmla="*/ 7232650 w 17189450"/>
                  <a:gd name="connsiteY17" fmla="*/ 1962150 h 3841750"/>
                  <a:gd name="connsiteX18" fmla="*/ 6616700 w 17189450"/>
                  <a:gd name="connsiteY18" fmla="*/ 1758950 h 3841750"/>
                  <a:gd name="connsiteX19" fmla="*/ 5657850 w 17189450"/>
                  <a:gd name="connsiteY19" fmla="*/ 1536700 h 3841750"/>
                  <a:gd name="connsiteX20" fmla="*/ 4933950 w 17189450"/>
                  <a:gd name="connsiteY20" fmla="*/ 1422400 h 3841750"/>
                  <a:gd name="connsiteX21" fmla="*/ 4127500 w 17189450"/>
                  <a:gd name="connsiteY21" fmla="*/ 1409700 h 3841750"/>
                  <a:gd name="connsiteX22" fmla="*/ 2559050 w 17189450"/>
                  <a:gd name="connsiteY22" fmla="*/ 1327150 h 3841750"/>
                  <a:gd name="connsiteX23" fmla="*/ 12700 w 17189450"/>
                  <a:gd name="connsiteY23"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189450 w 17189450"/>
                  <a:gd name="connsiteY5" fmla="*/ 2965450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014522 w 17189450"/>
                  <a:gd name="connsiteY5" fmla="*/ 285861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8036560 w 17189450"/>
                  <a:gd name="connsiteY4" fmla="*/ 444609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18162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26945 h 3841750"/>
                  <a:gd name="connsiteX4" fmla="*/ 9276964 w 17189450"/>
                  <a:gd name="connsiteY4" fmla="*/ 94366 h 3841750"/>
                  <a:gd name="connsiteX5" fmla="*/ 17184646 w 17189450"/>
                  <a:gd name="connsiteY5" fmla="*/ 227883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51610 w 17280739"/>
                  <a:gd name="connsiteY0" fmla="*/ 1136651 h 3803651"/>
                  <a:gd name="connsiteX1" fmla="*/ 0 w 17280739"/>
                  <a:gd name="connsiteY1" fmla="*/ 126255 h 3803651"/>
                  <a:gd name="connsiteX2" fmla="*/ 2826560 w 17280739"/>
                  <a:gd name="connsiteY2" fmla="*/ 1 h 3803651"/>
                  <a:gd name="connsiteX3" fmla="*/ 5703110 w 17280739"/>
                  <a:gd name="connsiteY3" fmla="*/ 88846 h 3803651"/>
                  <a:gd name="connsiteX4" fmla="*/ 9315874 w 17280739"/>
                  <a:gd name="connsiteY4" fmla="*/ 56267 h 3803651"/>
                  <a:gd name="connsiteX5" fmla="*/ 17280706 w 17280739"/>
                  <a:gd name="connsiteY5" fmla="*/ 56434 h 3803651"/>
                  <a:gd name="connsiteX6" fmla="*/ 17228360 w 17280739"/>
                  <a:gd name="connsiteY6" fmla="*/ 3803651 h 3803651"/>
                  <a:gd name="connsiteX7" fmla="*/ 14955060 w 17280739"/>
                  <a:gd name="connsiteY7" fmla="*/ 3784601 h 3803651"/>
                  <a:gd name="connsiteX8" fmla="*/ 13418360 w 17280739"/>
                  <a:gd name="connsiteY8" fmla="*/ 3733801 h 3803651"/>
                  <a:gd name="connsiteX9" fmla="*/ 12218210 w 17280739"/>
                  <a:gd name="connsiteY9" fmla="*/ 3651251 h 3803651"/>
                  <a:gd name="connsiteX10" fmla="*/ 11481610 w 17280739"/>
                  <a:gd name="connsiteY10" fmla="*/ 3562351 h 3803651"/>
                  <a:gd name="connsiteX11" fmla="*/ 10408460 w 17280739"/>
                  <a:gd name="connsiteY11" fmla="*/ 3378201 h 3803651"/>
                  <a:gd name="connsiteX12" fmla="*/ 9443260 w 17280739"/>
                  <a:gd name="connsiteY12" fmla="*/ 3041651 h 3803651"/>
                  <a:gd name="connsiteX13" fmla="*/ 8744760 w 17280739"/>
                  <a:gd name="connsiteY13" fmla="*/ 2647951 h 3803651"/>
                  <a:gd name="connsiteX14" fmla="*/ 7951010 w 17280739"/>
                  <a:gd name="connsiteY14" fmla="*/ 2235201 h 3803651"/>
                  <a:gd name="connsiteX15" fmla="*/ 7271560 w 17280739"/>
                  <a:gd name="connsiteY15" fmla="*/ 1924051 h 3803651"/>
                  <a:gd name="connsiteX16" fmla="*/ 6655610 w 17280739"/>
                  <a:gd name="connsiteY16" fmla="*/ 1720851 h 3803651"/>
                  <a:gd name="connsiteX17" fmla="*/ 5696760 w 17280739"/>
                  <a:gd name="connsiteY17" fmla="*/ 1498601 h 3803651"/>
                  <a:gd name="connsiteX18" fmla="*/ 4972860 w 17280739"/>
                  <a:gd name="connsiteY18" fmla="*/ 1384301 h 3803651"/>
                  <a:gd name="connsiteX19" fmla="*/ 4166410 w 17280739"/>
                  <a:gd name="connsiteY19" fmla="*/ 1371601 h 3803651"/>
                  <a:gd name="connsiteX20" fmla="*/ 2597960 w 17280739"/>
                  <a:gd name="connsiteY20" fmla="*/ 1289051 h 3803651"/>
                  <a:gd name="connsiteX21" fmla="*/ 51610 w 17280739"/>
                  <a:gd name="connsiteY21" fmla="*/ 1136651 h 3803651"/>
                  <a:gd name="connsiteX0" fmla="*/ 51610 w 17280739"/>
                  <a:gd name="connsiteY0" fmla="*/ 1080382 h 3747382"/>
                  <a:gd name="connsiteX1" fmla="*/ 0 w 17280739"/>
                  <a:gd name="connsiteY1" fmla="*/ 69986 h 3747382"/>
                  <a:gd name="connsiteX2" fmla="*/ 2943291 w 17280739"/>
                  <a:gd name="connsiteY2" fmla="*/ 169718 h 3747382"/>
                  <a:gd name="connsiteX3" fmla="*/ 5703110 w 17280739"/>
                  <a:gd name="connsiteY3" fmla="*/ 32577 h 3747382"/>
                  <a:gd name="connsiteX4" fmla="*/ 9315874 w 17280739"/>
                  <a:gd name="connsiteY4" fmla="*/ -2 h 3747382"/>
                  <a:gd name="connsiteX5" fmla="*/ 17280706 w 17280739"/>
                  <a:gd name="connsiteY5" fmla="*/ 165 h 3747382"/>
                  <a:gd name="connsiteX6" fmla="*/ 17228360 w 17280739"/>
                  <a:gd name="connsiteY6" fmla="*/ 3747382 h 3747382"/>
                  <a:gd name="connsiteX7" fmla="*/ 14955060 w 17280739"/>
                  <a:gd name="connsiteY7" fmla="*/ 3728332 h 3747382"/>
                  <a:gd name="connsiteX8" fmla="*/ 13418360 w 17280739"/>
                  <a:gd name="connsiteY8" fmla="*/ 3677532 h 3747382"/>
                  <a:gd name="connsiteX9" fmla="*/ 12218210 w 17280739"/>
                  <a:gd name="connsiteY9" fmla="*/ 3594982 h 3747382"/>
                  <a:gd name="connsiteX10" fmla="*/ 11481610 w 17280739"/>
                  <a:gd name="connsiteY10" fmla="*/ 3506082 h 3747382"/>
                  <a:gd name="connsiteX11" fmla="*/ 10408460 w 17280739"/>
                  <a:gd name="connsiteY11" fmla="*/ 3321932 h 3747382"/>
                  <a:gd name="connsiteX12" fmla="*/ 9443260 w 17280739"/>
                  <a:gd name="connsiteY12" fmla="*/ 2985382 h 3747382"/>
                  <a:gd name="connsiteX13" fmla="*/ 8744760 w 17280739"/>
                  <a:gd name="connsiteY13" fmla="*/ 2591682 h 3747382"/>
                  <a:gd name="connsiteX14" fmla="*/ 7951010 w 17280739"/>
                  <a:gd name="connsiteY14" fmla="*/ 2178932 h 3747382"/>
                  <a:gd name="connsiteX15" fmla="*/ 7271560 w 17280739"/>
                  <a:gd name="connsiteY15" fmla="*/ 1867782 h 3747382"/>
                  <a:gd name="connsiteX16" fmla="*/ 6655610 w 17280739"/>
                  <a:gd name="connsiteY16" fmla="*/ 1664582 h 3747382"/>
                  <a:gd name="connsiteX17" fmla="*/ 5696760 w 17280739"/>
                  <a:gd name="connsiteY17" fmla="*/ 1442332 h 3747382"/>
                  <a:gd name="connsiteX18" fmla="*/ 4972860 w 17280739"/>
                  <a:gd name="connsiteY18" fmla="*/ 1328032 h 3747382"/>
                  <a:gd name="connsiteX19" fmla="*/ 4166410 w 17280739"/>
                  <a:gd name="connsiteY19" fmla="*/ 1315332 h 3747382"/>
                  <a:gd name="connsiteX20" fmla="*/ 2597960 w 17280739"/>
                  <a:gd name="connsiteY20" fmla="*/ 1232782 h 3747382"/>
                  <a:gd name="connsiteX21" fmla="*/ 51610 w 17280739"/>
                  <a:gd name="connsiteY21" fmla="*/ 1080382 h 3747382"/>
                  <a:gd name="connsiteX0" fmla="*/ 51610 w 17280739"/>
                  <a:gd name="connsiteY0" fmla="*/ 1080385 h 3747385"/>
                  <a:gd name="connsiteX1" fmla="*/ 0 w 17280739"/>
                  <a:gd name="connsiteY1" fmla="*/ 69989 h 3747385"/>
                  <a:gd name="connsiteX2" fmla="*/ 2943291 w 17280739"/>
                  <a:gd name="connsiteY2" fmla="*/ 169721 h 3747385"/>
                  <a:gd name="connsiteX3" fmla="*/ 5780931 w 17280739"/>
                  <a:gd name="connsiteY3" fmla="*/ 279110 h 3747385"/>
                  <a:gd name="connsiteX4" fmla="*/ 9315874 w 17280739"/>
                  <a:gd name="connsiteY4" fmla="*/ 1 h 3747385"/>
                  <a:gd name="connsiteX5" fmla="*/ 17280706 w 17280739"/>
                  <a:gd name="connsiteY5" fmla="*/ 168 h 3747385"/>
                  <a:gd name="connsiteX6" fmla="*/ 17228360 w 17280739"/>
                  <a:gd name="connsiteY6" fmla="*/ 3747385 h 3747385"/>
                  <a:gd name="connsiteX7" fmla="*/ 14955060 w 17280739"/>
                  <a:gd name="connsiteY7" fmla="*/ 3728335 h 3747385"/>
                  <a:gd name="connsiteX8" fmla="*/ 13418360 w 17280739"/>
                  <a:gd name="connsiteY8" fmla="*/ 3677535 h 3747385"/>
                  <a:gd name="connsiteX9" fmla="*/ 12218210 w 17280739"/>
                  <a:gd name="connsiteY9" fmla="*/ 3594985 h 3747385"/>
                  <a:gd name="connsiteX10" fmla="*/ 11481610 w 17280739"/>
                  <a:gd name="connsiteY10" fmla="*/ 3506085 h 3747385"/>
                  <a:gd name="connsiteX11" fmla="*/ 10408460 w 17280739"/>
                  <a:gd name="connsiteY11" fmla="*/ 3321935 h 3747385"/>
                  <a:gd name="connsiteX12" fmla="*/ 9443260 w 17280739"/>
                  <a:gd name="connsiteY12" fmla="*/ 2985385 h 3747385"/>
                  <a:gd name="connsiteX13" fmla="*/ 8744760 w 17280739"/>
                  <a:gd name="connsiteY13" fmla="*/ 2591685 h 3747385"/>
                  <a:gd name="connsiteX14" fmla="*/ 7951010 w 17280739"/>
                  <a:gd name="connsiteY14" fmla="*/ 2178935 h 3747385"/>
                  <a:gd name="connsiteX15" fmla="*/ 7271560 w 17280739"/>
                  <a:gd name="connsiteY15" fmla="*/ 1867785 h 3747385"/>
                  <a:gd name="connsiteX16" fmla="*/ 6655610 w 17280739"/>
                  <a:gd name="connsiteY16" fmla="*/ 1664585 h 3747385"/>
                  <a:gd name="connsiteX17" fmla="*/ 5696760 w 17280739"/>
                  <a:gd name="connsiteY17" fmla="*/ 1442335 h 3747385"/>
                  <a:gd name="connsiteX18" fmla="*/ 4972860 w 17280739"/>
                  <a:gd name="connsiteY18" fmla="*/ 1328035 h 3747385"/>
                  <a:gd name="connsiteX19" fmla="*/ 4166410 w 17280739"/>
                  <a:gd name="connsiteY19" fmla="*/ 1315335 h 3747385"/>
                  <a:gd name="connsiteX20" fmla="*/ 2597960 w 17280739"/>
                  <a:gd name="connsiteY20" fmla="*/ 1232785 h 3747385"/>
                  <a:gd name="connsiteX21" fmla="*/ 51610 w 17280739"/>
                  <a:gd name="connsiteY21" fmla="*/ 1080385 h 3747385"/>
                  <a:gd name="connsiteX0" fmla="*/ 51610 w 17280739"/>
                  <a:gd name="connsiteY0" fmla="*/ 1080217 h 3747217"/>
                  <a:gd name="connsiteX1" fmla="*/ 0 w 17280739"/>
                  <a:gd name="connsiteY1" fmla="*/ 69821 h 3747217"/>
                  <a:gd name="connsiteX2" fmla="*/ 2943291 w 17280739"/>
                  <a:gd name="connsiteY2" fmla="*/ 169553 h 3747217"/>
                  <a:gd name="connsiteX3" fmla="*/ 5780931 w 17280739"/>
                  <a:gd name="connsiteY3" fmla="*/ 278942 h 3747217"/>
                  <a:gd name="connsiteX4" fmla="*/ 12701032 w 17280739"/>
                  <a:gd name="connsiteY4" fmla="*/ 328540 h 3747217"/>
                  <a:gd name="connsiteX5" fmla="*/ 17280706 w 17280739"/>
                  <a:gd name="connsiteY5" fmla="*/ 0 h 3747217"/>
                  <a:gd name="connsiteX6" fmla="*/ 17228360 w 17280739"/>
                  <a:gd name="connsiteY6" fmla="*/ 3747217 h 3747217"/>
                  <a:gd name="connsiteX7" fmla="*/ 14955060 w 17280739"/>
                  <a:gd name="connsiteY7" fmla="*/ 3728167 h 3747217"/>
                  <a:gd name="connsiteX8" fmla="*/ 13418360 w 17280739"/>
                  <a:gd name="connsiteY8" fmla="*/ 3677367 h 3747217"/>
                  <a:gd name="connsiteX9" fmla="*/ 12218210 w 17280739"/>
                  <a:gd name="connsiteY9" fmla="*/ 3594817 h 3747217"/>
                  <a:gd name="connsiteX10" fmla="*/ 11481610 w 17280739"/>
                  <a:gd name="connsiteY10" fmla="*/ 3505917 h 3747217"/>
                  <a:gd name="connsiteX11" fmla="*/ 10408460 w 17280739"/>
                  <a:gd name="connsiteY11" fmla="*/ 3321767 h 3747217"/>
                  <a:gd name="connsiteX12" fmla="*/ 9443260 w 17280739"/>
                  <a:gd name="connsiteY12" fmla="*/ 2985217 h 3747217"/>
                  <a:gd name="connsiteX13" fmla="*/ 8744760 w 17280739"/>
                  <a:gd name="connsiteY13" fmla="*/ 2591517 h 3747217"/>
                  <a:gd name="connsiteX14" fmla="*/ 7951010 w 17280739"/>
                  <a:gd name="connsiteY14" fmla="*/ 2178767 h 3747217"/>
                  <a:gd name="connsiteX15" fmla="*/ 7271560 w 17280739"/>
                  <a:gd name="connsiteY15" fmla="*/ 1867617 h 3747217"/>
                  <a:gd name="connsiteX16" fmla="*/ 6655610 w 17280739"/>
                  <a:gd name="connsiteY16" fmla="*/ 1664417 h 3747217"/>
                  <a:gd name="connsiteX17" fmla="*/ 5696760 w 17280739"/>
                  <a:gd name="connsiteY17" fmla="*/ 1442167 h 3747217"/>
                  <a:gd name="connsiteX18" fmla="*/ 4972860 w 17280739"/>
                  <a:gd name="connsiteY18" fmla="*/ 1327867 h 3747217"/>
                  <a:gd name="connsiteX19" fmla="*/ 4166410 w 17280739"/>
                  <a:gd name="connsiteY19" fmla="*/ 1315167 h 3747217"/>
                  <a:gd name="connsiteX20" fmla="*/ 2597960 w 17280739"/>
                  <a:gd name="connsiteY20" fmla="*/ 1232617 h 3747217"/>
                  <a:gd name="connsiteX21" fmla="*/ 51610 w 17280739"/>
                  <a:gd name="connsiteY21" fmla="*/ 1080217 h 3747217"/>
                  <a:gd name="connsiteX0" fmla="*/ 51610 w 17280739"/>
                  <a:gd name="connsiteY0" fmla="*/ 1010396 h 3677396"/>
                  <a:gd name="connsiteX1" fmla="*/ 0 w 17280739"/>
                  <a:gd name="connsiteY1" fmla="*/ 0 h 3677396"/>
                  <a:gd name="connsiteX2" fmla="*/ 2943291 w 17280739"/>
                  <a:gd name="connsiteY2" fmla="*/ 99732 h 3677396"/>
                  <a:gd name="connsiteX3" fmla="*/ 5780931 w 17280739"/>
                  <a:gd name="connsiteY3" fmla="*/ 209121 h 3677396"/>
                  <a:gd name="connsiteX4" fmla="*/ 12701032 w 17280739"/>
                  <a:gd name="connsiteY4" fmla="*/ 258719 h 3677396"/>
                  <a:gd name="connsiteX5" fmla="*/ 17280705 w 17280739"/>
                  <a:gd name="connsiteY5" fmla="*/ 341064 h 3677396"/>
                  <a:gd name="connsiteX6" fmla="*/ 17228360 w 17280739"/>
                  <a:gd name="connsiteY6" fmla="*/ 3677396 h 3677396"/>
                  <a:gd name="connsiteX7" fmla="*/ 14955060 w 17280739"/>
                  <a:gd name="connsiteY7" fmla="*/ 3658346 h 3677396"/>
                  <a:gd name="connsiteX8" fmla="*/ 13418360 w 17280739"/>
                  <a:gd name="connsiteY8" fmla="*/ 3607546 h 3677396"/>
                  <a:gd name="connsiteX9" fmla="*/ 12218210 w 17280739"/>
                  <a:gd name="connsiteY9" fmla="*/ 3524996 h 3677396"/>
                  <a:gd name="connsiteX10" fmla="*/ 11481610 w 17280739"/>
                  <a:gd name="connsiteY10" fmla="*/ 3436096 h 3677396"/>
                  <a:gd name="connsiteX11" fmla="*/ 10408460 w 17280739"/>
                  <a:gd name="connsiteY11" fmla="*/ 3251946 h 3677396"/>
                  <a:gd name="connsiteX12" fmla="*/ 9443260 w 17280739"/>
                  <a:gd name="connsiteY12" fmla="*/ 2915396 h 3677396"/>
                  <a:gd name="connsiteX13" fmla="*/ 8744760 w 17280739"/>
                  <a:gd name="connsiteY13" fmla="*/ 2521696 h 3677396"/>
                  <a:gd name="connsiteX14" fmla="*/ 7951010 w 17280739"/>
                  <a:gd name="connsiteY14" fmla="*/ 2108946 h 3677396"/>
                  <a:gd name="connsiteX15" fmla="*/ 7271560 w 17280739"/>
                  <a:gd name="connsiteY15" fmla="*/ 1797796 h 3677396"/>
                  <a:gd name="connsiteX16" fmla="*/ 6655610 w 17280739"/>
                  <a:gd name="connsiteY16" fmla="*/ 1594596 h 3677396"/>
                  <a:gd name="connsiteX17" fmla="*/ 5696760 w 17280739"/>
                  <a:gd name="connsiteY17" fmla="*/ 1372346 h 3677396"/>
                  <a:gd name="connsiteX18" fmla="*/ 4972860 w 17280739"/>
                  <a:gd name="connsiteY18" fmla="*/ 1258046 h 3677396"/>
                  <a:gd name="connsiteX19" fmla="*/ 4166410 w 17280739"/>
                  <a:gd name="connsiteY19" fmla="*/ 1245346 h 3677396"/>
                  <a:gd name="connsiteX20" fmla="*/ 2597960 w 17280739"/>
                  <a:gd name="connsiteY20" fmla="*/ 1162796 h 3677396"/>
                  <a:gd name="connsiteX21" fmla="*/ 51610 w 17280739"/>
                  <a:gd name="connsiteY21"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2701032 w 17280739"/>
                  <a:gd name="connsiteY3" fmla="*/ 258719 h 3677396"/>
                  <a:gd name="connsiteX4" fmla="*/ 17280705 w 17280739"/>
                  <a:gd name="connsiteY4" fmla="*/ 341064 h 3677396"/>
                  <a:gd name="connsiteX5" fmla="*/ 17228360 w 17280739"/>
                  <a:gd name="connsiteY5" fmla="*/ 3677396 h 3677396"/>
                  <a:gd name="connsiteX6" fmla="*/ 14955060 w 17280739"/>
                  <a:gd name="connsiteY6" fmla="*/ 3658346 h 3677396"/>
                  <a:gd name="connsiteX7" fmla="*/ 13418360 w 17280739"/>
                  <a:gd name="connsiteY7" fmla="*/ 3607546 h 3677396"/>
                  <a:gd name="connsiteX8" fmla="*/ 12218210 w 17280739"/>
                  <a:gd name="connsiteY8" fmla="*/ 3524996 h 3677396"/>
                  <a:gd name="connsiteX9" fmla="*/ 11481610 w 17280739"/>
                  <a:gd name="connsiteY9" fmla="*/ 3436096 h 3677396"/>
                  <a:gd name="connsiteX10" fmla="*/ 10408460 w 17280739"/>
                  <a:gd name="connsiteY10" fmla="*/ 3251946 h 3677396"/>
                  <a:gd name="connsiteX11" fmla="*/ 9443260 w 17280739"/>
                  <a:gd name="connsiteY11" fmla="*/ 2915396 h 3677396"/>
                  <a:gd name="connsiteX12" fmla="*/ 8744760 w 17280739"/>
                  <a:gd name="connsiteY12" fmla="*/ 2521696 h 3677396"/>
                  <a:gd name="connsiteX13" fmla="*/ 7951010 w 17280739"/>
                  <a:gd name="connsiteY13" fmla="*/ 2108946 h 3677396"/>
                  <a:gd name="connsiteX14" fmla="*/ 7271560 w 17280739"/>
                  <a:gd name="connsiteY14" fmla="*/ 1797796 h 3677396"/>
                  <a:gd name="connsiteX15" fmla="*/ 6655610 w 17280739"/>
                  <a:gd name="connsiteY15" fmla="*/ 1594596 h 3677396"/>
                  <a:gd name="connsiteX16" fmla="*/ 5696760 w 17280739"/>
                  <a:gd name="connsiteY16" fmla="*/ 1372346 h 3677396"/>
                  <a:gd name="connsiteX17" fmla="*/ 4972860 w 17280739"/>
                  <a:gd name="connsiteY17" fmla="*/ 1258046 h 3677396"/>
                  <a:gd name="connsiteX18" fmla="*/ 4166410 w 17280739"/>
                  <a:gd name="connsiteY18" fmla="*/ 1245346 h 3677396"/>
                  <a:gd name="connsiteX19" fmla="*/ 2597960 w 17280739"/>
                  <a:gd name="connsiteY19" fmla="*/ 1162796 h 3677396"/>
                  <a:gd name="connsiteX20" fmla="*/ 51610 w 17280739"/>
                  <a:gd name="connsiteY20"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7280705 w 17280739"/>
                  <a:gd name="connsiteY3" fmla="*/ 341064 h 3677396"/>
                  <a:gd name="connsiteX4" fmla="*/ 17228360 w 17280739"/>
                  <a:gd name="connsiteY4" fmla="*/ 3677396 h 3677396"/>
                  <a:gd name="connsiteX5" fmla="*/ 14955060 w 17280739"/>
                  <a:gd name="connsiteY5" fmla="*/ 3658346 h 3677396"/>
                  <a:gd name="connsiteX6" fmla="*/ 13418360 w 17280739"/>
                  <a:gd name="connsiteY6" fmla="*/ 3607546 h 3677396"/>
                  <a:gd name="connsiteX7" fmla="*/ 12218210 w 17280739"/>
                  <a:gd name="connsiteY7" fmla="*/ 3524996 h 3677396"/>
                  <a:gd name="connsiteX8" fmla="*/ 11481610 w 17280739"/>
                  <a:gd name="connsiteY8" fmla="*/ 3436096 h 3677396"/>
                  <a:gd name="connsiteX9" fmla="*/ 10408460 w 17280739"/>
                  <a:gd name="connsiteY9" fmla="*/ 3251946 h 3677396"/>
                  <a:gd name="connsiteX10" fmla="*/ 9443260 w 17280739"/>
                  <a:gd name="connsiteY10" fmla="*/ 2915396 h 3677396"/>
                  <a:gd name="connsiteX11" fmla="*/ 8744760 w 17280739"/>
                  <a:gd name="connsiteY11" fmla="*/ 2521696 h 3677396"/>
                  <a:gd name="connsiteX12" fmla="*/ 7951010 w 17280739"/>
                  <a:gd name="connsiteY12" fmla="*/ 2108946 h 3677396"/>
                  <a:gd name="connsiteX13" fmla="*/ 7271560 w 17280739"/>
                  <a:gd name="connsiteY13" fmla="*/ 1797796 h 3677396"/>
                  <a:gd name="connsiteX14" fmla="*/ 6655610 w 17280739"/>
                  <a:gd name="connsiteY14" fmla="*/ 1594596 h 3677396"/>
                  <a:gd name="connsiteX15" fmla="*/ 5696760 w 17280739"/>
                  <a:gd name="connsiteY15" fmla="*/ 1372346 h 3677396"/>
                  <a:gd name="connsiteX16" fmla="*/ 4972860 w 17280739"/>
                  <a:gd name="connsiteY16" fmla="*/ 1258046 h 3677396"/>
                  <a:gd name="connsiteX17" fmla="*/ 4166410 w 17280739"/>
                  <a:gd name="connsiteY17" fmla="*/ 1245346 h 3677396"/>
                  <a:gd name="connsiteX18" fmla="*/ 2597960 w 17280739"/>
                  <a:gd name="connsiteY18" fmla="*/ 1162796 h 3677396"/>
                  <a:gd name="connsiteX19" fmla="*/ 51610 w 17280739"/>
                  <a:gd name="connsiteY19" fmla="*/ 1010396 h 3677396"/>
                  <a:gd name="connsiteX0" fmla="*/ 51610 w 17280739"/>
                  <a:gd name="connsiteY0" fmla="*/ 1010396 h 3677396"/>
                  <a:gd name="connsiteX1" fmla="*/ 0 w 17280739"/>
                  <a:gd name="connsiteY1" fmla="*/ 0 h 3677396"/>
                  <a:gd name="connsiteX2" fmla="*/ 17280705 w 17280739"/>
                  <a:gd name="connsiteY2" fmla="*/ 341064 h 3677396"/>
                  <a:gd name="connsiteX3" fmla="*/ 17228360 w 17280739"/>
                  <a:gd name="connsiteY3" fmla="*/ 3677396 h 3677396"/>
                  <a:gd name="connsiteX4" fmla="*/ 14955060 w 17280739"/>
                  <a:gd name="connsiteY4" fmla="*/ 3658346 h 3677396"/>
                  <a:gd name="connsiteX5" fmla="*/ 13418360 w 17280739"/>
                  <a:gd name="connsiteY5" fmla="*/ 3607546 h 3677396"/>
                  <a:gd name="connsiteX6" fmla="*/ 12218210 w 17280739"/>
                  <a:gd name="connsiteY6" fmla="*/ 3524996 h 3677396"/>
                  <a:gd name="connsiteX7" fmla="*/ 11481610 w 17280739"/>
                  <a:gd name="connsiteY7" fmla="*/ 3436096 h 3677396"/>
                  <a:gd name="connsiteX8" fmla="*/ 10408460 w 17280739"/>
                  <a:gd name="connsiteY8" fmla="*/ 3251946 h 3677396"/>
                  <a:gd name="connsiteX9" fmla="*/ 9443260 w 17280739"/>
                  <a:gd name="connsiteY9" fmla="*/ 2915396 h 3677396"/>
                  <a:gd name="connsiteX10" fmla="*/ 8744760 w 17280739"/>
                  <a:gd name="connsiteY10" fmla="*/ 2521696 h 3677396"/>
                  <a:gd name="connsiteX11" fmla="*/ 7951010 w 17280739"/>
                  <a:gd name="connsiteY11" fmla="*/ 2108946 h 3677396"/>
                  <a:gd name="connsiteX12" fmla="*/ 7271560 w 17280739"/>
                  <a:gd name="connsiteY12" fmla="*/ 1797796 h 3677396"/>
                  <a:gd name="connsiteX13" fmla="*/ 6655610 w 17280739"/>
                  <a:gd name="connsiteY13" fmla="*/ 1594596 h 3677396"/>
                  <a:gd name="connsiteX14" fmla="*/ 5696760 w 17280739"/>
                  <a:gd name="connsiteY14" fmla="*/ 1372346 h 3677396"/>
                  <a:gd name="connsiteX15" fmla="*/ 4972860 w 17280739"/>
                  <a:gd name="connsiteY15" fmla="*/ 1258046 h 3677396"/>
                  <a:gd name="connsiteX16" fmla="*/ 4166410 w 17280739"/>
                  <a:gd name="connsiteY16" fmla="*/ 1245346 h 3677396"/>
                  <a:gd name="connsiteX17" fmla="*/ 2597960 w 17280739"/>
                  <a:gd name="connsiteY17" fmla="*/ 1162796 h 3677396"/>
                  <a:gd name="connsiteX18" fmla="*/ 51610 w 17280739"/>
                  <a:gd name="connsiteY18" fmla="*/ 1010396 h 3677396"/>
                  <a:gd name="connsiteX0" fmla="*/ 51610 w 17319634"/>
                  <a:gd name="connsiteY0" fmla="*/ 1010396 h 3677396"/>
                  <a:gd name="connsiteX1" fmla="*/ 0 w 17319634"/>
                  <a:gd name="connsiteY1" fmla="*/ 0 h 3677396"/>
                  <a:gd name="connsiteX2" fmla="*/ 17319615 w 17319634"/>
                  <a:gd name="connsiteY2" fmla="*/ 587595 h 3677396"/>
                  <a:gd name="connsiteX3" fmla="*/ 17228360 w 17319634"/>
                  <a:gd name="connsiteY3" fmla="*/ 3677396 h 3677396"/>
                  <a:gd name="connsiteX4" fmla="*/ 14955060 w 17319634"/>
                  <a:gd name="connsiteY4" fmla="*/ 3658346 h 3677396"/>
                  <a:gd name="connsiteX5" fmla="*/ 13418360 w 17319634"/>
                  <a:gd name="connsiteY5" fmla="*/ 3607546 h 3677396"/>
                  <a:gd name="connsiteX6" fmla="*/ 12218210 w 17319634"/>
                  <a:gd name="connsiteY6" fmla="*/ 3524996 h 3677396"/>
                  <a:gd name="connsiteX7" fmla="*/ 11481610 w 17319634"/>
                  <a:gd name="connsiteY7" fmla="*/ 3436096 h 3677396"/>
                  <a:gd name="connsiteX8" fmla="*/ 10408460 w 17319634"/>
                  <a:gd name="connsiteY8" fmla="*/ 3251946 h 3677396"/>
                  <a:gd name="connsiteX9" fmla="*/ 9443260 w 17319634"/>
                  <a:gd name="connsiteY9" fmla="*/ 2915396 h 3677396"/>
                  <a:gd name="connsiteX10" fmla="*/ 8744760 w 17319634"/>
                  <a:gd name="connsiteY10" fmla="*/ 2521696 h 3677396"/>
                  <a:gd name="connsiteX11" fmla="*/ 7951010 w 17319634"/>
                  <a:gd name="connsiteY11" fmla="*/ 2108946 h 3677396"/>
                  <a:gd name="connsiteX12" fmla="*/ 7271560 w 17319634"/>
                  <a:gd name="connsiteY12" fmla="*/ 1797796 h 3677396"/>
                  <a:gd name="connsiteX13" fmla="*/ 6655610 w 17319634"/>
                  <a:gd name="connsiteY13" fmla="*/ 1594596 h 3677396"/>
                  <a:gd name="connsiteX14" fmla="*/ 5696760 w 17319634"/>
                  <a:gd name="connsiteY14" fmla="*/ 1372346 h 3677396"/>
                  <a:gd name="connsiteX15" fmla="*/ 4972860 w 17319634"/>
                  <a:gd name="connsiteY15" fmla="*/ 1258046 h 3677396"/>
                  <a:gd name="connsiteX16" fmla="*/ 4166410 w 17319634"/>
                  <a:gd name="connsiteY16" fmla="*/ 1245346 h 3677396"/>
                  <a:gd name="connsiteX17" fmla="*/ 2597960 w 17319634"/>
                  <a:gd name="connsiteY17" fmla="*/ 1162796 h 3677396"/>
                  <a:gd name="connsiteX18" fmla="*/ 51610 w 17319634"/>
                  <a:gd name="connsiteY18" fmla="*/ 1010396 h 3677396"/>
                  <a:gd name="connsiteX0" fmla="*/ 12700 w 17280724"/>
                  <a:gd name="connsiteY0" fmla="*/ 825498 h 3492498"/>
                  <a:gd name="connsiteX1" fmla="*/ 0 w 17280724"/>
                  <a:gd name="connsiteY1" fmla="*/ 0 h 3492498"/>
                  <a:gd name="connsiteX2" fmla="*/ 17280705 w 17280724"/>
                  <a:gd name="connsiteY2" fmla="*/ 402697 h 3492498"/>
                  <a:gd name="connsiteX3" fmla="*/ 17189450 w 17280724"/>
                  <a:gd name="connsiteY3" fmla="*/ 3492498 h 3492498"/>
                  <a:gd name="connsiteX4" fmla="*/ 14916150 w 17280724"/>
                  <a:gd name="connsiteY4" fmla="*/ 3473448 h 3492498"/>
                  <a:gd name="connsiteX5" fmla="*/ 13379450 w 17280724"/>
                  <a:gd name="connsiteY5" fmla="*/ 3422648 h 3492498"/>
                  <a:gd name="connsiteX6" fmla="*/ 12179300 w 17280724"/>
                  <a:gd name="connsiteY6" fmla="*/ 3340098 h 3492498"/>
                  <a:gd name="connsiteX7" fmla="*/ 11442700 w 17280724"/>
                  <a:gd name="connsiteY7" fmla="*/ 3251198 h 3492498"/>
                  <a:gd name="connsiteX8" fmla="*/ 10369550 w 17280724"/>
                  <a:gd name="connsiteY8" fmla="*/ 3067048 h 3492498"/>
                  <a:gd name="connsiteX9" fmla="*/ 9404350 w 17280724"/>
                  <a:gd name="connsiteY9" fmla="*/ 2730498 h 3492498"/>
                  <a:gd name="connsiteX10" fmla="*/ 8705850 w 17280724"/>
                  <a:gd name="connsiteY10" fmla="*/ 2336798 h 3492498"/>
                  <a:gd name="connsiteX11" fmla="*/ 7912100 w 17280724"/>
                  <a:gd name="connsiteY11" fmla="*/ 1924048 h 3492498"/>
                  <a:gd name="connsiteX12" fmla="*/ 7232650 w 17280724"/>
                  <a:gd name="connsiteY12" fmla="*/ 1612898 h 3492498"/>
                  <a:gd name="connsiteX13" fmla="*/ 6616700 w 17280724"/>
                  <a:gd name="connsiteY13" fmla="*/ 1409698 h 3492498"/>
                  <a:gd name="connsiteX14" fmla="*/ 5657850 w 17280724"/>
                  <a:gd name="connsiteY14" fmla="*/ 1187448 h 3492498"/>
                  <a:gd name="connsiteX15" fmla="*/ 4933950 w 17280724"/>
                  <a:gd name="connsiteY15" fmla="*/ 1073148 h 3492498"/>
                  <a:gd name="connsiteX16" fmla="*/ 4127500 w 17280724"/>
                  <a:gd name="connsiteY16" fmla="*/ 1060448 h 3492498"/>
                  <a:gd name="connsiteX17" fmla="*/ 2559050 w 17280724"/>
                  <a:gd name="connsiteY17" fmla="*/ 977898 h 3492498"/>
                  <a:gd name="connsiteX18" fmla="*/ 12700 w 17280724"/>
                  <a:gd name="connsiteY18" fmla="*/ 825498 h 3492498"/>
                  <a:gd name="connsiteX0" fmla="*/ -2 w 17268022"/>
                  <a:gd name="connsiteY0" fmla="*/ 1280151 h 3947151"/>
                  <a:gd name="connsiteX1" fmla="*/ 42485 w 17268022"/>
                  <a:gd name="connsiteY1" fmla="*/ 0 h 3947151"/>
                  <a:gd name="connsiteX2" fmla="*/ 17268003 w 17268022"/>
                  <a:gd name="connsiteY2" fmla="*/ 857350 h 3947151"/>
                  <a:gd name="connsiteX3" fmla="*/ 17176748 w 17268022"/>
                  <a:gd name="connsiteY3" fmla="*/ 3947151 h 3947151"/>
                  <a:gd name="connsiteX4" fmla="*/ 14903448 w 17268022"/>
                  <a:gd name="connsiteY4" fmla="*/ 3928101 h 3947151"/>
                  <a:gd name="connsiteX5" fmla="*/ 13366748 w 17268022"/>
                  <a:gd name="connsiteY5" fmla="*/ 3877301 h 3947151"/>
                  <a:gd name="connsiteX6" fmla="*/ 12166598 w 17268022"/>
                  <a:gd name="connsiteY6" fmla="*/ 3794751 h 3947151"/>
                  <a:gd name="connsiteX7" fmla="*/ 11429998 w 17268022"/>
                  <a:gd name="connsiteY7" fmla="*/ 3705851 h 3947151"/>
                  <a:gd name="connsiteX8" fmla="*/ 10356848 w 17268022"/>
                  <a:gd name="connsiteY8" fmla="*/ 3521701 h 3947151"/>
                  <a:gd name="connsiteX9" fmla="*/ 9391648 w 17268022"/>
                  <a:gd name="connsiteY9" fmla="*/ 3185151 h 3947151"/>
                  <a:gd name="connsiteX10" fmla="*/ 8693148 w 17268022"/>
                  <a:gd name="connsiteY10" fmla="*/ 2791451 h 3947151"/>
                  <a:gd name="connsiteX11" fmla="*/ 7899398 w 17268022"/>
                  <a:gd name="connsiteY11" fmla="*/ 2378701 h 3947151"/>
                  <a:gd name="connsiteX12" fmla="*/ 7219948 w 17268022"/>
                  <a:gd name="connsiteY12" fmla="*/ 2067551 h 3947151"/>
                  <a:gd name="connsiteX13" fmla="*/ 6603998 w 17268022"/>
                  <a:gd name="connsiteY13" fmla="*/ 1864351 h 3947151"/>
                  <a:gd name="connsiteX14" fmla="*/ 5645148 w 17268022"/>
                  <a:gd name="connsiteY14" fmla="*/ 1642101 h 3947151"/>
                  <a:gd name="connsiteX15" fmla="*/ 4921248 w 17268022"/>
                  <a:gd name="connsiteY15" fmla="*/ 1527801 h 3947151"/>
                  <a:gd name="connsiteX16" fmla="*/ 4114798 w 17268022"/>
                  <a:gd name="connsiteY16" fmla="*/ 1515101 h 3947151"/>
                  <a:gd name="connsiteX17" fmla="*/ 2546348 w 17268022"/>
                  <a:gd name="connsiteY17" fmla="*/ 1432551 h 3947151"/>
                  <a:gd name="connsiteX18" fmla="*/ -2 w 17268022"/>
                  <a:gd name="connsiteY18" fmla="*/ 1280151 h 3947151"/>
                  <a:gd name="connsiteX0" fmla="*/ -2 w 17295611"/>
                  <a:gd name="connsiteY0" fmla="*/ 1280151 h 3947151"/>
                  <a:gd name="connsiteX1" fmla="*/ 42485 w 17295611"/>
                  <a:gd name="connsiteY1" fmla="*/ 0 h 3947151"/>
                  <a:gd name="connsiteX2" fmla="*/ 17295598 w 17295611"/>
                  <a:gd name="connsiteY2" fmla="*/ 49077 h 3947151"/>
                  <a:gd name="connsiteX3" fmla="*/ 17176748 w 17295611"/>
                  <a:gd name="connsiteY3" fmla="*/ 3947151 h 3947151"/>
                  <a:gd name="connsiteX4" fmla="*/ 14903448 w 17295611"/>
                  <a:gd name="connsiteY4" fmla="*/ 3928101 h 3947151"/>
                  <a:gd name="connsiteX5" fmla="*/ 13366748 w 17295611"/>
                  <a:gd name="connsiteY5" fmla="*/ 3877301 h 3947151"/>
                  <a:gd name="connsiteX6" fmla="*/ 12166598 w 17295611"/>
                  <a:gd name="connsiteY6" fmla="*/ 3794751 h 3947151"/>
                  <a:gd name="connsiteX7" fmla="*/ 11429998 w 17295611"/>
                  <a:gd name="connsiteY7" fmla="*/ 3705851 h 3947151"/>
                  <a:gd name="connsiteX8" fmla="*/ 10356848 w 17295611"/>
                  <a:gd name="connsiteY8" fmla="*/ 3521701 h 3947151"/>
                  <a:gd name="connsiteX9" fmla="*/ 9391648 w 17295611"/>
                  <a:gd name="connsiteY9" fmla="*/ 3185151 h 3947151"/>
                  <a:gd name="connsiteX10" fmla="*/ 8693148 w 17295611"/>
                  <a:gd name="connsiteY10" fmla="*/ 2791451 h 3947151"/>
                  <a:gd name="connsiteX11" fmla="*/ 7899398 w 17295611"/>
                  <a:gd name="connsiteY11" fmla="*/ 2378701 h 3947151"/>
                  <a:gd name="connsiteX12" fmla="*/ 7219948 w 17295611"/>
                  <a:gd name="connsiteY12" fmla="*/ 2067551 h 3947151"/>
                  <a:gd name="connsiteX13" fmla="*/ 6603998 w 17295611"/>
                  <a:gd name="connsiteY13" fmla="*/ 1864351 h 3947151"/>
                  <a:gd name="connsiteX14" fmla="*/ 5645148 w 17295611"/>
                  <a:gd name="connsiteY14" fmla="*/ 1642101 h 3947151"/>
                  <a:gd name="connsiteX15" fmla="*/ 4921248 w 17295611"/>
                  <a:gd name="connsiteY15" fmla="*/ 1527801 h 3947151"/>
                  <a:gd name="connsiteX16" fmla="*/ 4114798 w 17295611"/>
                  <a:gd name="connsiteY16" fmla="*/ 1515101 h 3947151"/>
                  <a:gd name="connsiteX17" fmla="*/ 2546348 w 17295611"/>
                  <a:gd name="connsiteY17" fmla="*/ 1432551 h 3947151"/>
                  <a:gd name="connsiteX18" fmla="*/ -2 w 17295611"/>
                  <a:gd name="connsiteY18" fmla="*/ 1280151 h 3947151"/>
                  <a:gd name="connsiteX0" fmla="*/ -2 w 17295611"/>
                  <a:gd name="connsiteY0" fmla="*/ 1407883 h 4074883"/>
                  <a:gd name="connsiteX1" fmla="*/ 42485 w 17295611"/>
                  <a:gd name="connsiteY1" fmla="*/ 127732 h 4074883"/>
                  <a:gd name="connsiteX2" fmla="*/ 17295598 w 17295611"/>
                  <a:gd name="connsiteY2" fmla="*/ 0 h 4074883"/>
                  <a:gd name="connsiteX3" fmla="*/ 17176748 w 17295611"/>
                  <a:gd name="connsiteY3" fmla="*/ 4074883 h 4074883"/>
                  <a:gd name="connsiteX4" fmla="*/ 14903448 w 17295611"/>
                  <a:gd name="connsiteY4" fmla="*/ 4055833 h 4074883"/>
                  <a:gd name="connsiteX5" fmla="*/ 13366748 w 17295611"/>
                  <a:gd name="connsiteY5" fmla="*/ 4005033 h 4074883"/>
                  <a:gd name="connsiteX6" fmla="*/ 12166598 w 17295611"/>
                  <a:gd name="connsiteY6" fmla="*/ 3922483 h 4074883"/>
                  <a:gd name="connsiteX7" fmla="*/ 11429998 w 17295611"/>
                  <a:gd name="connsiteY7" fmla="*/ 3833583 h 4074883"/>
                  <a:gd name="connsiteX8" fmla="*/ 10356848 w 17295611"/>
                  <a:gd name="connsiteY8" fmla="*/ 3649433 h 4074883"/>
                  <a:gd name="connsiteX9" fmla="*/ 9391648 w 17295611"/>
                  <a:gd name="connsiteY9" fmla="*/ 3312883 h 4074883"/>
                  <a:gd name="connsiteX10" fmla="*/ 8693148 w 17295611"/>
                  <a:gd name="connsiteY10" fmla="*/ 2919183 h 4074883"/>
                  <a:gd name="connsiteX11" fmla="*/ 7899398 w 17295611"/>
                  <a:gd name="connsiteY11" fmla="*/ 2506433 h 4074883"/>
                  <a:gd name="connsiteX12" fmla="*/ 7219948 w 17295611"/>
                  <a:gd name="connsiteY12" fmla="*/ 2195283 h 4074883"/>
                  <a:gd name="connsiteX13" fmla="*/ 6603998 w 17295611"/>
                  <a:gd name="connsiteY13" fmla="*/ 1992083 h 4074883"/>
                  <a:gd name="connsiteX14" fmla="*/ 5645148 w 17295611"/>
                  <a:gd name="connsiteY14" fmla="*/ 1769833 h 4074883"/>
                  <a:gd name="connsiteX15" fmla="*/ 4921248 w 17295611"/>
                  <a:gd name="connsiteY15" fmla="*/ 1655533 h 4074883"/>
                  <a:gd name="connsiteX16" fmla="*/ 4114798 w 17295611"/>
                  <a:gd name="connsiteY16" fmla="*/ 1642833 h 4074883"/>
                  <a:gd name="connsiteX17" fmla="*/ 2546348 w 17295611"/>
                  <a:gd name="connsiteY17" fmla="*/ 1560283 h 4074883"/>
                  <a:gd name="connsiteX18" fmla="*/ -2 w 17295611"/>
                  <a:gd name="connsiteY18" fmla="*/ 1407883 h 4074883"/>
                  <a:gd name="connsiteX0" fmla="*/ -2 w 17295611"/>
                  <a:gd name="connsiteY0" fmla="*/ 1734803 h 4401803"/>
                  <a:gd name="connsiteX1" fmla="*/ 14892 w 17295611"/>
                  <a:gd name="connsiteY1" fmla="*/ 0 h 4401803"/>
                  <a:gd name="connsiteX2" fmla="*/ 17295598 w 17295611"/>
                  <a:gd name="connsiteY2" fmla="*/ 326920 h 4401803"/>
                  <a:gd name="connsiteX3" fmla="*/ 17176748 w 17295611"/>
                  <a:gd name="connsiteY3" fmla="*/ 4401803 h 4401803"/>
                  <a:gd name="connsiteX4" fmla="*/ 14903448 w 17295611"/>
                  <a:gd name="connsiteY4" fmla="*/ 4382753 h 4401803"/>
                  <a:gd name="connsiteX5" fmla="*/ 13366748 w 17295611"/>
                  <a:gd name="connsiteY5" fmla="*/ 4331953 h 4401803"/>
                  <a:gd name="connsiteX6" fmla="*/ 12166598 w 17295611"/>
                  <a:gd name="connsiteY6" fmla="*/ 4249403 h 4401803"/>
                  <a:gd name="connsiteX7" fmla="*/ 11429998 w 17295611"/>
                  <a:gd name="connsiteY7" fmla="*/ 4160503 h 4401803"/>
                  <a:gd name="connsiteX8" fmla="*/ 10356848 w 17295611"/>
                  <a:gd name="connsiteY8" fmla="*/ 3976353 h 4401803"/>
                  <a:gd name="connsiteX9" fmla="*/ 9391648 w 17295611"/>
                  <a:gd name="connsiteY9" fmla="*/ 3639803 h 4401803"/>
                  <a:gd name="connsiteX10" fmla="*/ 8693148 w 17295611"/>
                  <a:gd name="connsiteY10" fmla="*/ 3246103 h 4401803"/>
                  <a:gd name="connsiteX11" fmla="*/ 7899398 w 17295611"/>
                  <a:gd name="connsiteY11" fmla="*/ 2833353 h 4401803"/>
                  <a:gd name="connsiteX12" fmla="*/ 7219948 w 17295611"/>
                  <a:gd name="connsiteY12" fmla="*/ 2522203 h 4401803"/>
                  <a:gd name="connsiteX13" fmla="*/ 6603998 w 17295611"/>
                  <a:gd name="connsiteY13" fmla="*/ 2319003 h 4401803"/>
                  <a:gd name="connsiteX14" fmla="*/ 5645148 w 17295611"/>
                  <a:gd name="connsiteY14" fmla="*/ 2096753 h 4401803"/>
                  <a:gd name="connsiteX15" fmla="*/ 4921248 w 17295611"/>
                  <a:gd name="connsiteY15" fmla="*/ 1982453 h 4401803"/>
                  <a:gd name="connsiteX16" fmla="*/ 4114798 w 17295611"/>
                  <a:gd name="connsiteY16" fmla="*/ 1969753 h 4401803"/>
                  <a:gd name="connsiteX17" fmla="*/ 2546348 w 17295611"/>
                  <a:gd name="connsiteY17" fmla="*/ 1887203 h 4401803"/>
                  <a:gd name="connsiteX18" fmla="*/ -2 w 17295611"/>
                  <a:gd name="connsiteY18" fmla="*/ 1734803 h 4401803"/>
                  <a:gd name="connsiteX0" fmla="*/ -2 w 17323205"/>
                  <a:gd name="connsiteY0" fmla="*/ 2089862 h 4756862"/>
                  <a:gd name="connsiteX1" fmla="*/ 14892 w 17323205"/>
                  <a:gd name="connsiteY1" fmla="*/ 355059 h 4756862"/>
                  <a:gd name="connsiteX2" fmla="*/ 17323192 w 17323205"/>
                  <a:gd name="connsiteY2" fmla="*/ 0 h 4756862"/>
                  <a:gd name="connsiteX3" fmla="*/ 17176748 w 17323205"/>
                  <a:gd name="connsiteY3" fmla="*/ 4756862 h 4756862"/>
                  <a:gd name="connsiteX4" fmla="*/ 14903448 w 17323205"/>
                  <a:gd name="connsiteY4" fmla="*/ 4737812 h 4756862"/>
                  <a:gd name="connsiteX5" fmla="*/ 13366748 w 17323205"/>
                  <a:gd name="connsiteY5" fmla="*/ 4687012 h 4756862"/>
                  <a:gd name="connsiteX6" fmla="*/ 12166598 w 17323205"/>
                  <a:gd name="connsiteY6" fmla="*/ 4604462 h 4756862"/>
                  <a:gd name="connsiteX7" fmla="*/ 11429998 w 17323205"/>
                  <a:gd name="connsiteY7" fmla="*/ 4515562 h 4756862"/>
                  <a:gd name="connsiteX8" fmla="*/ 10356848 w 17323205"/>
                  <a:gd name="connsiteY8" fmla="*/ 4331412 h 4756862"/>
                  <a:gd name="connsiteX9" fmla="*/ 9391648 w 17323205"/>
                  <a:gd name="connsiteY9" fmla="*/ 3994862 h 4756862"/>
                  <a:gd name="connsiteX10" fmla="*/ 8693148 w 17323205"/>
                  <a:gd name="connsiteY10" fmla="*/ 3601162 h 4756862"/>
                  <a:gd name="connsiteX11" fmla="*/ 7899398 w 17323205"/>
                  <a:gd name="connsiteY11" fmla="*/ 3188412 h 4756862"/>
                  <a:gd name="connsiteX12" fmla="*/ 7219948 w 17323205"/>
                  <a:gd name="connsiteY12" fmla="*/ 2877262 h 4756862"/>
                  <a:gd name="connsiteX13" fmla="*/ 6603998 w 17323205"/>
                  <a:gd name="connsiteY13" fmla="*/ 2674062 h 4756862"/>
                  <a:gd name="connsiteX14" fmla="*/ 5645148 w 17323205"/>
                  <a:gd name="connsiteY14" fmla="*/ 2451812 h 4756862"/>
                  <a:gd name="connsiteX15" fmla="*/ 4921248 w 17323205"/>
                  <a:gd name="connsiteY15" fmla="*/ 2337512 h 4756862"/>
                  <a:gd name="connsiteX16" fmla="*/ 4114798 w 17323205"/>
                  <a:gd name="connsiteY16" fmla="*/ 2324812 h 4756862"/>
                  <a:gd name="connsiteX17" fmla="*/ 2546348 w 17323205"/>
                  <a:gd name="connsiteY17" fmla="*/ 2242262 h 4756862"/>
                  <a:gd name="connsiteX18" fmla="*/ -2 w 17323205"/>
                  <a:gd name="connsiteY18" fmla="*/ 2089862 h 4756862"/>
                  <a:gd name="connsiteX0" fmla="*/ -2 w 17323205"/>
                  <a:gd name="connsiteY0" fmla="*/ 2138939 h 4805939"/>
                  <a:gd name="connsiteX1" fmla="*/ 42486 w 17323205"/>
                  <a:gd name="connsiteY1" fmla="*/ 0 h 4805939"/>
                  <a:gd name="connsiteX2" fmla="*/ 17323192 w 17323205"/>
                  <a:gd name="connsiteY2" fmla="*/ 49077 h 4805939"/>
                  <a:gd name="connsiteX3" fmla="*/ 17176748 w 17323205"/>
                  <a:gd name="connsiteY3" fmla="*/ 4805939 h 4805939"/>
                  <a:gd name="connsiteX4" fmla="*/ 14903448 w 17323205"/>
                  <a:gd name="connsiteY4" fmla="*/ 4786889 h 4805939"/>
                  <a:gd name="connsiteX5" fmla="*/ 13366748 w 17323205"/>
                  <a:gd name="connsiteY5" fmla="*/ 4736089 h 4805939"/>
                  <a:gd name="connsiteX6" fmla="*/ 12166598 w 17323205"/>
                  <a:gd name="connsiteY6" fmla="*/ 4653539 h 4805939"/>
                  <a:gd name="connsiteX7" fmla="*/ 11429998 w 17323205"/>
                  <a:gd name="connsiteY7" fmla="*/ 4564639 h 4805939"/>
                  <a:gd name="connsiteX8" fmla="*/ 10356848 w 17323205"/>
                  <a:gd name="connsiteY8" fmla="*/ 4380489 h 4805939"/>
                  <a:gd name="connsiteX9" fmla="*/ 9391648 w 17323205"/>
                  <a:gd name="connsiteY9" fmla="*/ 4043939 h 4805939"/>
                  <a:gd name="connsiteX10" fmla="*/ 8693148 w 17323205"/>
                  <a:gd name="connsiteY10" fmla="*/ 3650239 h 4805939"/>
                  <a:gd name="connsiteX11" fmla="*/ 7899398 w 17323205"/>
                  <a:gd name="connsiteY11" fmla="*/ 3237489 h 4805939"/>
                  <a:gd name="connsiteX12" fmla="*/ 7219948 w 17323205"/>
                  <a:gd name="connsiteY12" fmla="*/ 2926339 h 4805939"/>
                  <a:gd name="connsiteX13" fmla="*/ 6603998 w 17323205"/>
                  <a:gd name="connsiteY13" fmla="*/ 2723139 h 4805939"/>
                  <a:gd name="connsiteX14" fmla="*/ 5645148 w 17323205"/>
                  <a:gd name="connsiteY14" fmla="*/ 2500889 h 4805939"/>
                  <a:gd name="connsiteX15" fmla="*/ 4921248 w 17323205"/>
                  <a:gd name="connsiteY15" fmla="*/ 2386589 h 4805939"/>
                  <a:gd name="connsiteX16" fmla="*/ 4114798 w 17323205"/>
                  <a:gd name="connsiteY16" fmla="*/ 2373889 h 4805939"/>
                  <a:gd name="connsiteX17" fmla="*/ 2546348 w 17323205"/>
                  <a:gd name="connsiteY17" fmla="*/ 2291339 h 4805939"/>
                  <a:gd name="connsiteX18" fmla="*/ -2 w 17323205"/>
                  <a:gd name="connsiteY18" fmla="*/ 2138939 h 48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323205" h="4805939">
                    <a:moveTo>
                      <a:pt x="-2" y="2138939"/>
                    </a:moveTo>
                    <a:lnTo>
                      <a:pt x="42486" y="0"/>
                    </a:lnTo>
                    <a:lnTo>
                      <a:pt x="17323192" y="49077"/>
                    </a:lnTo>
                    <a:cubicBezTo>
                      <a:pt x="17324793" y="1253699"/>
                      <a:pt x="17175147" y="3601317"/>
                      <a:pt x="17176748" y="4805939"/>
                    </a:cubicBezTo>
                    <a:lnTo>
                      <a:pt x="14903448" y="4786889"/>
                    </a:lnTo>
                    <a:lnTo>
                      <a:pt x="13366748" y="4736089"/>
                    </a:lnTo>
                    <a:lnTo>
                      <a:pt x="12166598" y="4653539"/>
                    </a:lnTo>
                    <a:lnTo>
                      <a:pt x="11429998" y="4564639"/>
                    </a:lnTo>
                    <a:lnTo>
                      <a:pt x="10356848" y="4380489"/>
                    </a:lnTo>
                    <a:lnTo>
                      <a:pt x="9391648" y="4043939"/>
                    </a:lnTo>
                    <a:lnTo>
                      <a:pt x="8693148" y="3650239"/>
                    </a:lnTo>
                    <a:lnTo>
                      <a:pt x="7899398" y="3237489"/>
                    </a:lnTo>
                    <a:lnTo>
                      <a:pt x="7219948" y="2926339"/>
                    </a:lnTo>
                    <a:lnTo>
                      <a:pt x="6603998" y="2723139"/>
                    </a:lnTo>
                    <a:lnTo>
                      <a:pt x="5645148" y="2500889"/>
                    </a:lnTo>
                    <a:lnTo>
                      <a:pt x="4921248" y="2386589"/>
                    </a:lnTo>
                    <a:lnTo>
                      <a:pt x="4114798" y="2373889"/>
                    </a:lnTo>
                    <a:lnTo>
                      <a:pt x="2546348" y="2291339"/>
                    </a:lnTo>
                    <a:lnTo>
                      <a:pt x="-2" y="2138939"/>
                    </a:lnTo>
                    <a:close/>
                  </a:path>
                </a:pathLst>
              </a:custGeom>
              <a:solidFill>
                <a:srgbClr val="7F6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7" name="Rectangle 1906">
              <a:extLst>
                <a:ext uri="{FF2B5EF4-FFF2-40B4-BE49-F238E27FC236}">
                  <a16:creationId xmlns:a16="http://schemas.microsoft.com/office/drawing/2014/main" id="{E316E16D-6EE9-3B5D-2A56-8AA1BC1E29EF}"/>
                </a:ext>
              </a:extLst>
            </p:cNvPr>
            <p:cNvSpPr>
              <a:spLocks/>
            </p:cNvSpPr>
            <p:nvPr/>
          </p:nvSpPr>
          <p:spPr>
            <a:xfrm>
              <a:off x="8036759" y="1613363"/>
              <a:ext cx="261270" cy="15107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9" name="Sun 1908">
              <a:extLst>
                <a:ext uri="{FF2B5EF4-FFF2-40B4-BE49-F238E27FC236}">
                  <a16:creationId xmlns:a16="http://schemas.microsoft.com/office/drawing/2014/main" id="{6FF0068A-0E07-41A2-2A89-F01ACD9349A7}"/>
                </a:ext>
              </a:extLst>
            </p:cNvPr>
            <p:cNvSpPr>
              <a:spLocks/>
            </p:cNvSpPr>
            <p:nvPr/>
          </p:nvSpPr>
          <p:spPr>
            <a:xfrm>
              <a:off x="10493021" y="948768"/>
              <a:ext cx="586783" cy="55574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6" name="Straight Arrow Connector 1945">
              <a:extLst>
                <a:ext uri="{FF2B5EF4-FFF2-40B4-BE49-F238E27FC236}">
                  <a16:creationId xmlns:a16="http://schemas.microsoft.com/office/drawing/2014/main" id="{93123ABB-8885-CACF-8175-60B12927B72B}"/>
                </a:ext>
              </a:extLst>
            </p:cNvPr>
            <p:cNvCxnSpPr>
              <a:cxnSpLocks/>
            </p:cNvCxnSpPr>
            <p:nvPr/>
          </p:nvCxnSpPr>
          <p:spPr>
            <a:xfrm>
              <a:off x="8603870" y="2228803"/>
              <a:ext cx="0" cy="4038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8" name="Straight Arrow Connector 1947">
              <a:extLst>
                <a:ext uri="{FF2B5EF4-FFF2-40B4-BE49-F238E27FC236}">
                  <a16:creationId xmlns:a16="http://schemas.microsoft.com/office/drawing/2014/main" id="{0D89679B-BB14-F64B-C6FB-5A8361BFC81F}"/>
                </a:ext>
              </a:extLst>
            </p:cNvPr>
            <p:cNvCxnSpPr>
              <a:cxnSpLocks/>
            </p:cNvCxnSpPr>
            <p:nvPr/>
          </p:nvCxnSpPr>
          <p:spPr>
            <a:xfrm flipH="1">
              <a:off x="11052739" y="2183716"/>
              <a:ext cx="474873" cy="9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0" name="Straight Arrow Connector 1949">
              <a:extLst>
                <a:ext uri="{FF2B5EF4-FFF2-40B4-BE49-F238E27FC236}">
                  <a16:creationId xmlns:a16="http://schemas.microsoft.com/office/drawing/2014/main" id="{302F2468-5FBD-E889-A1D3-2583AB074040}"/>
                </a:ext>
              </a:extLst>
            </p:cNvPr>
            <p:cNvCxnSpPr>
              <a:cxnSpLocks/>
            </p:cNvCxnSpPr>
            <p:nvPr/>
          </p:nvCxnSpPr>
          <p:spPr>
            <a:xfrm flipH="1">
              <a:off x="9082413" y="2194082"/>
              <a:ext cx="474873" cy="9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76" name="TextBox 1975">
              <a:extLst>
                <a:ext uri="{FF2B5EF4-FFF2-40B4-BE49-F238E27FC236}">
                  <a16:creationId xmlns:a16="http://schemas.microsoft.com/office/drawing/2014/main" id="{33F0513B-337E-76D5-933C-391E268FF70F}"/>
                </a:ext>
              </a:extLst>
            </p:cNvPr>
            <p:cNvSpPr txBox="1">
              <a:spLocks/>
            </p:cNvSpPr>
            <p:nvPr/>
          </p:nvSpPr>
          <p:spPr>
            <a:xfrm>
              <a:off x="9029060" y="3048311"/>
              <a:ext cx="2755912" cy="369332"/>
            </a:xfrm>
            <a:prstGeom prst="rect">
              <a:avLst/>
            </a:prstGeom>
            <a:noFill/>
          </p:spPr>
          <p:txBody>
            <a:bodyPr wrap="square" rtlCol="0">
              <a:spAutoFit/>
            </a:bodyPr>
            <a:lstStyle/>
            <a:p>
              <a:pPr algn="ctr"/>
              <a:r>
                <a:rPr lang="en-US" dirty="0"/>
                <a:t>Flow reversal </a:t>
              </a:r>
            </a:p>
          </p:txBody>
        </p:sp>
      </p:grpSp>
      <p:grpSp>
        <p:nvGrpSpPr>
          <p:cNvPr id="9" name="Group 8">
            <a:extLst>
              <a:ext uri="{FF2B5EF4-FFF2-40B4-BE49-F238E27FC236}">
                <a16:creationId xmlns:a16="http://schemas.microsoft.com/office/drawing/2014/main" id="{0E6C1DFA-93A5-2E00-0139-AC95839DBC92}"/>
              </a:ext>
            </a:extLst>
          </p:cNvPr>
          <p:cNvGrpSpPr>
            <a:grpSpLocks/>
          </p:cNvGrpSpPr>
          <p:nvPr/>
        </p:nvGrpSpPr>
        <p:grpSpPr>
          <a:xfrm>
            <a:off x="-35759" y="996662"/>
            <a:ext cx="3976729" cy="2404214"/>
            <a:chOff x="5225" y="1417957"/>
            <a:chExt cx="3976729" cy="2404214"/>
          </a:xfrm>
        </p:grpSpPr>
        <p:grpSp>
          <p:nvGrpSpPr>
            <p:cNvPr id="10" name="Group 9">
              <a:extLst>
                <a:ext uri="{FF2B5EF4-FFF2-40B4-BE49-F238E27FC236}">
                  <a16:creationId xmlns:a16="http://schemas.microsoft.com/office/drawing/2014/main" id="{A55C1D1D-8AEC-03C8-83BC-CC0F470C8774}"/>
                </a:ext>
              </a:extLst>
            </p:cNvPr>
            <p:cNvGrpSpPr>
              <a:grpSpLocks/>
            </p:cNvGrpSpPr>
            <p:nvPr/>
          </p:nvGrpSpPr>
          <p:grpSpPr>
            <a:xfrm>
              <a:off x="5225" y="2083880"/>
              <a:ext cx="3976729" cy="1517047"/>
              <a:chOff x="-228175" y="2639206"/>
              <a:chExt cx="3976729" cy="1517047"/>
            </a:xfrm>
          </p:grpSpPr>
          <p:sp>
            <p:nvSpPr>
              <p:cNvPr id="19" name="Rectangle 18">
                <a:extLst>
                  <a:ext uri="{FF2B5EF4-FFF2-40B4-BE49-F238E27FC236}">
                    <a16:creationId xmlns:a16="http://schemas.microsoft.com/office/drawing/2014/main" id="{2BFE83EF-9248-70FF-8C60-3D72D74C3C58}"/>
                  </a:ext>
                </a:extLst>
              </p:cNvPr>
              <p:cNvSpPr>
                <a:spLocks/>
              </p:cNvSpPr>
              <p:nvPr/>
            </p:nvSpPr>
            <p:spPr>
              <a:xfrm>
                <a:off x="1056616" y="2639206"/>
                <a:ext cx="507231"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E1DAA0C-9D67-1FBF-35B4-89BFB041682E}"/>
                  </a:ext>
                </a:extLst>
              </p:cNvPr>
              <p:cNvGrpSpPr>
                <a:grpSpLocks/>
              </p:cNvGrpSpPr>
              <p:nvPr/>
            </p:nvGrpSpPr>
            <p:grpSpPr>
              <a:xfrm>
                <a:off x="-228175" y="2671978"/>
                <a:ext cx="3976729" cy="1484275"/>
                <a:chOff x="-131882" y="1581380"/>
                <a:chExt cx="3976729" cy="1484275"/>
              </a:xfrm>
            </p:grpSpPr>
            <p:sp>
              <p:nvSpPr>
                <p:cNvPr id="21" name="Rectangle 20">
                  <a:extLst>
                    <a:ext uri="{FF2B5EF4-FFF2-40B4-BE49-F238E27FC236}">
                      <a16:creationId xmlns:a16="http://schemas.microsoft.com/office/drawing/2014/main" id="{AD6F0A37-0170-9DAC-5B83-3E6FC6BC84E8}"/>
                    </a:ext>
                  </a:extLst>
                </p:cNvPr>
                <p:cNvSpPr>
                  <a:spLocks/>
                </p:cNvSpPr>
                <p:nvPr/>
              </p:nvSpPr>
              <p:spPr>
                <a:xfrm>
                  <a:off x="1522085" y="1619628"/>
                  <a:ext cx="32234" cy="716372"/>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8EC048-A02F-0B46-9F1B-2CBFFC80663D}"/>
                    </a:ext>
                  </a:extLst>
                </p:cNvPr>
                <p:cNvSpPr>
                  <a:spLocks/>
                </p:cNvSpPr>
                <p:nvPr/>
              </p:nvSpPr>
              <p:spPr>
                <a:xfrm>
                  <a:off x="1261263" y="1619629"/>
                  <a:ext cx="32234" cy="712786"/>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CFD681-9E70-EDD1-4919-9C24B23C37DE}"/>
                    </a:ext>
                  </a:extLst>
                </p:cNvPr>
                <p:cNvGrpSpPr>
                  <a:grpSpLocks/>
                </p:cNvGrpSpPr>
                <p:nvPr/>
              </p:nvGrpSpPr>
              <p:grpSpPr>
                <a:xfrm>
                  <a:off x="-131882" y="2214536"/>
                  <a:ext cx="3949089" cy="665990"/>
                  <a:chOff x="6146358" y="16083051"/>
                  <a:chExt cx="17114285" cy="2714481"/>
                </a:xfrm>
              </p:grpSpPr>
              <p:sp>
                <p:nvSpPr>
                  <p:cNvPr id="2034" name="Rectangle 2033">
                    <a:extLst>
                      <a:ext uri="{FF2B5EF4-FFF2-40B4-BE49-F238E27FC236}">
                        <a16:creationId xmlns:a16="http://schemas.microsoft.com/office/drawing/2014/main" id="{430882CE-716B-8200-5907-2351870C1511}"/>
                      </a:ext>
                    </a:extLst>
                  </p:cNvPr>
                  <p:cNvSpPr>
                    <a:spLocks/>
                  </p:cNvSpPr>
                  <p:nvPr/>
                </p:nvSpPr>
                <p:spPr>
                  <a:xfrm>
                    <a:off x="15867409" y="18140395"/>
                    <a:ext cx="7393234" cy="6542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Rectangle 2034">
                    <a:extLst>
                      <a:ext uri="{FF2B5EF4-FFF2-40B4-BE49-F238E27FC236}">
                        <a16:creationId xmlns:a16="http://schemas.microsoft.com/office/drawing/2014/main" id="{F9CF00BA-581B-ECDB-6490-DCDFF5122CB9}"/>
                      </a:ext>
                    </a:extLst>
                  </p:cNvPr>
                  <p:cNvSpPr>
                    <a:spLocks/>
                  </p:cNvSpPr>
                  <p:nvPr/>
                </p:nvSpPr>
                <p:spPr>
                  <a:xfrm rot="5400000">
                    <a:off x="14573799" y="17488763"/>
                    <a:ext cx="1439833" cy="11777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Rectangle 2035">
                    <a:extLst>
                      <a:ext uri="{FF2B5EF4-FFF2-40B4-BE49-F238E27FC236}">
                        <a16:creationId xmlns:a16="http://schemas.microsoft.com/office/drawing/2014/main" id="{9E0F7258-1543-6DC1-EE1B-09119D8322FC}"/>
                      </a:ext>
                    </a:extLst>
                  </p:cNvPr>
                  <p:cNvSpPr>
                    <a:spLocks/>
                  </p:cNvSpPr>
                  <p:nvPr/>
                </p:nvSpPr>
                <p:spPr>
                  <a:xfrm>
                    <a:off x="13216581" y="16737495"/>
                    <a:ext cx="1488464" cy="20571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7" name="Rectangle 2036">
                    <a:extLst>
                      <a:ext uri="{FF2B5EF4-FFF2-40B4-BE49-F238E27FC236}">
                        <a16:creationId xmlns:a16="http://schemas.microsoft.com/office/drawing/2014/main" id="{DA82429D-1105-7F77-74BA-E6E41CDB66C7}"/>
                      </a:ext>
                    </a:extLst>
                  </p:cNvPr>
                  <p:cNvSpPr>
                    <a:spLocks/>
                  </p:cNvSpPr>
                  <p:nvPr/>
                </p:nvSpPr>
                <p:spPr>
                  <a:xfrm>
                    <a:off x="6146358" y="16083051"/>
                    <a:ext cx="7080720" cy="27116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Graphic 12" descr="Filter with solid fill">
                  <a:extLst>
                    <a:ext uri="{FF2B5EF4-FFF2-40B4-BE49-F238E27FC236}">
                      <a16:creationId xmlns:a16="http://schemas.microsoft.com/office/drawing/2014/main" id="{6F8476A5-296C-AE62-715A-C2403F4EF42D}"/>
                    </a:ext>
                  </a:extLst>
                </p:cNvPr>
                <p:cNvSpPr>
                  <a:spLocks/>
                </p:cNvSpPr>
                <p:nvPr/>
              </p:nvSpPr>
              <p:spPr>
                <a:xfrm>
                  <a:off x="105345" y="2160887"/>
                  <a:ext cx="222017" cy="904768"/>
                </a:xfrm>
                <a:custGeom>
                  <a:avLst/>
                  <a:gdLst>
                    <a:gd name="connsiteX0" fmla="*/ 962164 w 962163"/>
                    <a:gd name="connsiteY0" fmla="*/ 0 h 3687708"/>
                    <a:gd name="connsiteX1" fmla="*/ 0 w 962163"/>
                    <a:gd name="connsiteY1" fmla="*/ 0 h 3687708"/>
                    <a:gd name="connsiteX2" fmla="*/ 424484 w 962163"/>
                    <a:gd name="connsiteY2" fmla="*/ 1626930 h 3687708"/>
                    <a:gd name="connsiteX3" fmla="*/ 424484 w 962163"/>
                    <a:gd name="connsiteY3" fmla="*/ 3253860 h 3687708"/>
                    <a:gd name="connsiteX4" fmla="*/ 424484 w 962163"/>
                    <a:gd name="connsiteY4" fmla="*/ 3687708 h 3687708"/>
                    <a:gd name="connsiteX5" fmla="*/ 537680 w 962163"/>
                    <a:gd name="connsiteY5" fmla="*/ 3253860 h 3687708"/>
                    <a:gd name="connsiteX6" fmla="*/ 537680 w 962163"/>
                    <a:gd name="connsiteY6" fmla="*/ 1626930 h 368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163" h="3687708">
                      <a:moveTo>
                        <a:pt x="962164" y="0"/>
                      </a:moveTo>
                      <a:lnTo>
                        <a:pt x="0" y="0"/>
                      </a:lnTo>
                      <a:lnTo>
                        <a:pt x="424484" y="1626930"/>
                      </a:lnTo>
                      <a:lnTo>
                        <a:pt x="424484" y="3253860"/>
                      </a:lnTo>
                      <a:lnTo>
                        <a:pt x="424484" y="3687708"/>
                      </a:lnTo>
                      <a:lnTo>
                        <a:pt x="537680" y="3253860"/>
                      </a:lnTo>
                      <a:lnTo>
                        <a:pt x="537680" y="1626930"/>
                      </a:lnTo>
                      <a:close/>
                    </a:path>
                  </a:pathLst>
                </a:custGeom>
                <a:solidFill>
                  <a:srgbClr val="58C4D4"/>
                </a:solidFill>
                <a:ln w="1408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7E8993A-827B-A233-8EFD-4A879B45C6F2}"/>
                    </a:ext>
                  </a:extLst>
                </p:cNvPr>
                <p:cNvSpPr>
                  <a:spLocks/>
                </p:cNvSpPr>
                <p:nvPr/>
              </p:nvSpPr>
              <p:spPr>
                <a:xfrm>
                  <a:off x="-131882" y="2006715"/>
                  <a:ext cx="3976729" cy="878016"/>
                </a:xfrm>
                <a:custGeom>
                  <a:avLst/>
                  <a:gdLst>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9531350 w 17189450"/>
                    <a:gd name="connsiteY5" fmla="*/ 1473200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7189450 w 17189450"/>
                    <a:gd name="connsiteY7" fmla="*/ 2965450 h 3841750"/>
                    <a:gd name="connsiteX8" fmla="*/ 17189450 w 17189450"/>
                    <a:gd name="connsiteY8" fmla="*/ 3841750 h 3841750"/>
                    <a:gd name="connsiteX9" fmla="*/ 14916150 w 17189450"/>
                    <a:gd name="connsiteY9" fmla="*/ 3822700 h 3841750"/>
                    <a:gd name="connsiteX10" fmla="*/ 13379450 w 17189450"/>
                    <a:gd name="connsiteY10" fmla="*/ 3771900 h 3841750"/>
                    <a:gd name="connsiteX11" fmla="*/ 12179300 w 17189450"/>
                    <a:gd name="connsiteY11" fmla="*/ 3689350 h 3841750"/>
                    <a:gd name="connsiteX12" fmla="*/ 11442700 w 17189450"/>
                    <a:gd name="connsiteY12" fmla="*/ 3600450 h 3841750"/>
                    <a:gd name="connsiteX13" fmla="*/ 10369550 w 17189450"/>
                    <a:gd name="connsiteY13" fmla="*/ 3416300 h 3841750"/>
                    <a:gd name="connsiteX14" fmla="*/ 9404350 w 17189450"/>
                    <a:gd name="connsiteY14" fmla="*/ 3079750 h 3841750"/>
                    <a:gd name="connsiteX15" fmla="*/ 8705850 w 17189450"/>
                    <a:gd name="connsiteY15" fmla="*/ 2686050 h 3841750"/>
                    <a:gd name="connsiteX16" fmla="*/ 7912100 w 17189450"/>
                    <a:gd name="connsiteY16" fmla="*/ 2273300 h 3841750"/>
                    <a:gd name="connsiteX17" fmla="*/ 7232650 w 17189450"/>
                    <a:gd name="connsiteY17" fmla="*/ 1962150 h 3841750"/>
                    <a:gd name="connsiteX18" fmla="*/ 6616700 w 17189450"/>
                    <a:gd name="connsiteY18" fmla="*/ 1758950 h 3841750"/>
                    <a:gd name="connsiteX19" fmla="*/ 5657850 w 17189450"/>
                    <a:gd name="connsiteY19" fmla="*/ 1536700 h 3841750"/>
                    <a:gd name="connsiteX20" fmla="*/ 4933950 w 17189450"/>
                    <a:gd name="connsiteY20" fmla="*/ 1422400 h 3841750"/>
                    <a:gd name="connsiteX21" fmla="*/ 4127500 w 17189450"/>
                    <a:gd name="connsiteY21" fmla="*/ 1409700 h 3841750"/>
                    <a:gd name="connsiteX22" fmla="*/ 2559050 w 17189450"/>
                    <a:gd name="connsiteY22" fmla="*/ 1327150 h 3841750"/>
                    <a:gd name="connsiteX23" fmla="*/ 12700 w 17189450"/>
                    <a:gd name="connsiteY23"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189450 w 17189450"/>
                    <a:gd name="connsiteY5" fmla="*/ 2965450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014522 w 17189450"/>
                    <a:gd name="connsiteY5" fmla="*/ 285861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8036560 w 17189450"/>
                    <a:gd name="connsiteY4" fmla="*/ 444609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18162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26945 h 3841750"/>
                    <a:gd name="connsiteX4" fmla="*/ 9276964 w 17189450"/>
                    <a:gd name="connsiteY4" fmla="*/ 94366 h 3841750"/>
                    <a:gd name="connsiteX5" fmla="*/ 17184646 w 17189450"/>
                    <a:gd name="connsiteY5" fmla="*/ 227883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51610 w 17280739"/>
                    <a:gd name="connsiteY0" fmla="*/ 1136651 h 3803651"/>
                    <a:gd name="connsiteX1" fmla="*/ 0 w 17280739"/>
                    <a:gd name="connsiteY1" fmla="*/ 126255 h 3803651"/>
                    <a:gd name="connsiteX2" fmla="*/ 2826560 w 17280739"/>
                    <a:gd name="connsiteY2" fmla="*/ 1 h 3803651"/>
                    <a:gd name="connsiteX3" fmla="*/ 5703110 w 17280739"/>
                    <a:gd name="connsiteY3" fmla="*/ 88846 h 3803651"/>
                    <a:gd name="connsiteX4" fmla="*/ 9315874 w 17280739"/>
                    <a:gd name="connsiteY4" fmla="*/ 56267 h 3803651"/>
                    <a:gd name="connsiteX5" fmla="*/ 17280706 w 17280739"/>
                    <a:gd name="connsiteY5" fmla="*/ 56434 h 3803651"/>
                    <a:gd name="connsiteX6" fmla="*/ 17228360 w 17280739"/>
                    <a:gd name="connsiteY6" fmla="*/ 3803651 h 3803651"/>
                    <a:gd name="connsiteX7" fmla="*/ 14955060 w 17280739"/>
                    <a:gd name="connsiteY7" fmla="*/ 3784601 h 3803651"/>
                    <a:gd name="connsiteX8" fmla="*/ 13418360 w 17280739"/>
                    <a:gd name="connsiteY8" fmla="*/ 3733801 h 3803651"/>
                    <a:gd name="connsiteX9" fmla="*/ 12218210 w 17280739"/>
                    <a:gd name="connsiteY9" fmla="*/ 3651251 h 3803651"/>
                    <a:gd name="connsiteX10" fmla="*/ 11481610 w 17280739"/>
                    <a:gd name="connsiteY10" fmla="*/ 3562351 h 3803651"/>
                    <a:gd name="connsiteX11" fmla="*/ 10408460 w 17280739"/>
                    <a:gd name="connsiteY11" fmla="*/ 3378201 h 3803651"/>
                    <a:gd name="connsiteX12" fmla="*/ 9443260 w 17280739"/>
                    <a:gd name="connsiteY12" fmla="*/ 3041651 h 3803651"/>
                    <a:gd name="connsiteX13" fmla="*/ 8744760 w 17280739"/>
                    <a:gd name="connsiteY13" fmla="*/ 2647951 h 3803651"/>
                    <a:gd name="connsiteX14" fmla="*/ 7951010 w 17280739"/>
                    <a:gd name="connsiteY14" fmla="*/ 2235201 h 3803651"/>
                    <a:gd name="connsiteX15" fmla="*/ 7271560 w 17280739"/>
                    <a:gd name="connsiteY15" fmla="*/ 1924051 h 3803651"/>
                    <a:gd name="connsiteX16" fmla="*/ 6655610 w 17280739"/>
                    <a:gd name="connsiteY16" fmla="*/ 1720851 h 3803651"/>
                    <a:gd name="connsiteX17" fmla="*/ 5696760 w 17280739"/>
                    <a:gd name="connsiteY17" fmla="*/ 1498601 h 3803651"/>
                    <a:gd name="connsiteX18" fmla="*/ 4972860 w 17280739"/>
                    <a:gd name="connsiteY18" fmla="*/ 1384301 h 3803651"/>
                    <a:gd name="connsiteX19" fmla="*/ 4166410 w 17280739"/>
                    <a:gd name="connsiteY19" fmla="*/ 1371601 h 3803651"/>
                    <a:gd name="connsiteX20" fmla="*/ 2597960 w 17280739"/>
                    <a:gd name="connsiteY20" fmla="*/ 1289051 h 3803651"/>
                    <a:gd name="connsiteX21" fmla="*/ 51610 w 17280739"/>
                    <a:gd name="connsiteY21" fmla="*/ 1136651 h 3803651"/>
                    <a:gd name="connsiteX0" fmla="*/ 51610 w 17280739"/>
                    <a:gd name="connsiteY0" fmla="*/ 1080382 h 3747382"/>
                    <a:gd name="connsiteX1" fmla="*/ 0 w 17280739"/>
                    <a:gd name="connsiteY1" fmla="*/ 69986 h 3747382"/>
                    <a:gd name="connsiteX2" fmla="*/ 2943291 w 17280739"/>
                    <a:gd name="connsiteY2" fmla="*/ 169718 h 3747382"/>
                    <a:gd name="connsiteX3" fmla="*/ 5703110 w 17280739"/>
                    <a:gd name="connsiteY3" fmla="*/ 32577 h 3747382"/>
                    <a:gd name="connsiteX4" fmla="*/ 9315874 w 17280739"/>
                    <a:gd name="connsiteY4" fmla="*/ -2 h 3747382"/>
                    <a:gd name="connsiteX5" fmla="*/ 17280706 w 17280739"/>
                    <a:gd name="connsiteY5" fmla="*/ 165 h 3747382"/>
                    <a:gd name="connsiteX6" fmla="*/ 17228360 w 17280739"/>
                    <a:gd name="connsiteY6" fmla="*/ 3747382 h 3747382"/>
                    <a:gd name="connsiteX7" fmla="*/ 14955060 w 17280739"/>
                    <a:gd name="connsiteY7" fmla="*/ 3728332 h 3747382"/>
                    <a:gd name="connsiteX8" fmla="*/ 13418360 w 17280739"/>
                    <a:gd name="connsiteY8" fmla="*/ 3677532 h 3747382"/>
                    <a:gd name="connsiteX9" fmla="*/ 12218210 w 17280739"/>
                    <a:gd name="connsiteY9" fmla="*/ 3594982 h 3747382"/>
                    <a:gd name="connsiteX10" fmla="*/ 11481610 w 17280739"/>
                    <a:gd name="connsiteY10" fmla="*/ 3506082 h 3747382"/>
                    <a:gd name="connsiteX11" fmla="*/ 10408460 w 17280739"/>
                    <a:gd name="connsiteY11" fmla="*/ 3321932 h 3747382"/>
                    <a:gd name="connsiteX12" fmla="*/ 9443260 w 17280739"/>
                    <a:gd name="connsiteY12" fmla="*/ 2985382 h 3747382"/>
                    <a:gd name="connsiteX13" fmla="*/ 8744760 w 17280739"/>
                    <a:gd name="connsiteY13" fmla="*/ 2591682 h 3747382"/>
                    <a:gd name="connsiteX14" fmla="*/ 7951010 w 17280739"/>
                    <a:gd name="connsiteY14" fmla="*/ 2178932 h 3747382"/>
                    <a:gd name="connsiteX15" fmla="*/ 7271560 w 17280739"/>
                    <a:gd name="connsiteY15" fmla="*/ 1867782 h 3747382"/>
                    <a:gd name="connsiteX16" fmla="*/ 6655610 w 17280739"/>
                    <a:gd name="connsiteY16" fmla="*/ 1664582 h 3747382"/>
                    <a:gd name="connsiteX17" fmla="*/ 5696760 w 17280739"/>
                    <a:gd name="connsiteY17" fmla="*/ 1442332 h 3747382"/>
                    <a:gd name="connsiteX18" fmla="*/ 4972860 w 17280739"/>
                    <a:gd name="connsiteY18" fmla="*/ 1328032 h 3747382"/>
                    <a:gd name="connsiteX19" fmla="*/ 4166410 w 17280739"/>
                    <a:gd name="connsiteY19" fmla="*/ 1315332 h 3747382"/>
                    <a:gd name="connsiteX20" fmla="*/ 2597960 w 17280739"/>
                    <a:gd name="connsiteY20" fmla="*/ 1232782 h 3747382"/>
                    <a:gd name="connsiteX21" fmla="*/ 51610 w 17280739"/>
                    <a:gd name="connsiteY21" fmla="*/ 1080382 h 3747382"/>
                    <a:gd name="connsiteX0" fmla="*/ 51610 w 17280739"/>
                    <a:gd name="connsiteY0" fmla="*/ 1080385 h 3747385"/>
                    <a:gd name="connsiteX1" fmla="*/ 0 w 17280739"/>
                    <a:gd name="connsiteY1" fmla="*/ 69989 h 3747385"/>
                    <a:gd name="connsiteX2" fmla="*/ 2943291 w 17280739"/>
                    <a:gd name="connsiteY2" fmla="*/ 169721 h 3747385"/>
                    <a:gd name="connsiteX3" fmla="*/ 5780931 w 17280739"/>
                    <a:gd name="connsiteY3" fmla="*/ 279110 h 3747385"/>
                    <a:gd name="connsiteX4" fmla="*/ 9315874 w 17280739"/>
                    <a:gd name="connsiteY4" fmla="*/ 1 h 3747385"/>
                    <a:gd name="connsiteX5" fmla="*/ 17280706 w 17280739"/>
                    <a:gd name="connsiteY5" fmla="*/ 168 h 3747385"/>
                    <a:gd name="connsiteX6" fmla="*/ 17228360 w 17280739"/>
                    <a:gd name="connsiteY6" fmla="*/ 3747385 h 3747385"/>
                    <a:gd name="connsiteX7" fmla="*/ 14955060 w 17280739"/>
                    <a:gd name="connsiteY7" fmla="*/ 3728335 h 3747385"/>
                    <a:gd name="connsiteX8" fmla="*/ 13418360 w 17280739"/>
                    <a:gd name="connsiteY8" fmla="*/ 3677535 h 3747385"/>
                    <a:gd name="connsiteX9" fmla="*/ 12218210 w 17280739"/>
                    <a:gd name="connsiteY9" fmla="*/ 3594985 h 3747385"/>
                    <a:gd name="connsiteX10" fmla="*/ 11481610 w 17280739"/>
                    <a:gd name="connsiteY10" fmla="*/ 3506085 h 3747385"/>
                    <a:gd name="connsiteX11" fmla="*/ 10408460 w 17280739"/>
                    <a:gd name="connsiteY11" fmla="*/ 3321935 h 3747385"/>
                    <a:gd name="connsiteX12" fmla="*/ 9443260 w 17280739"/>
                    <a:gd name="connsiteY12" fmla="*/ 2985385 h 3747385"/>
                    <a:gd name="connsiteX13" fmla="*/ 8744760 w 17280739"/>
                    <a:gd name="connsiteY13" fmla="*/ 2591685 h 3747385"/>
                    <a:gd name="connsiteX14" fmla="*/ 7951010 w 17280739"/>
                    <a:gd name="connsiteY14" fmla="*/ 2178935 h 3747385"/>
                    <a:gd name="connsiteX15" fmla="*/ 7271560 w 17280739"/>
                    <a:gd name="connsiteY15" fmla="*/ 1867785 h 3747385"/>
                    <a:gd name="connsiteX16" fmla="*/ 6655610 w 17280739"/>
                    <a:gd name="connsiteY16" fmla="*/ 1664585 h 3747385"/>
                    <a:gd name="connsiteX17" fmla="*/ 5696760 w 17280739"/>
                    <a:gd name="connsiteY17" fmla="*/ 1442335 h 3747385"/>
                    <a:gd name="connsiteX18" fmla="*/ 4972860 w 17280739"/>
                    <a:gd name="connsiteY18" fmla="*/ 1328035 h 3747385"/>
                    <a:gd name="connsiteX19" fmla="*/ 4166410 w 17280739"/>
                    <a:gd name="connsiteY19" fmla="*/ 1315335 h 3747385"/>
                    <a:gd name="connsiteX20" fmla="*/ 2597960 w 17280739"/>
                    <a:gd name="connsiteY20" fmla="*/ 1232785 h 3747385"/>
                    <a:gd name="connsiteX21" fmla="*/ 51610 w 17280739"/>
                    <a:gd name="connsiteY21" fmla="*/ 1080385 h 3747385"/>
                    <a:gd name="connsiteX0" fmla="*/ 51610 w 17280739"/>
                    <a:gd name="connsiteY0" fmla="*/ 1080217 h 3747217"/>
                    <a:gd name="connsiteX1" fmla="*/ 0 w 17280739"/>
                    <a:gd name="connsiteY1" fmla="*/ 69821 h 3747217"/>
                    <a:gd name="connsiteX2" fmla="*/ 2943291 w 17280739"/>
                    <a:gd name="connsiteY2" fmla="*/ 169553 h 3747217"/>
                    <a:gd name="connsiteX3" fmla="*/ 5780931 w 17280739"/>
                    <a:gd name="connsiteY3" fmla="*/ 278942 h 3747217"/>
                    <a:gd name="connsiteX4" fmla="*/ 12701032 w 17280739"/>
                    <a:gd name="connsiteY4" fmla="*/ 328540 h 3747217"/>
                    <a:gd name="connsiteX5" fmla="*/ 17280706 w 17280739"/>
                    <a:gd name="connsiteY5" fmla="*/ 0 h 3747217"/>
                    <a:gd name="connsiteX6" fmla="*/ 17228360 w 17280739"/>
                    <a:gd name="connsiteY6" fmla="*/ 3747217 h 3747217"/>
                    <a:gd name="connsiteX7" fmla="*/ 14955060 w 17280739"/>
                    <a:gd name="connsiteY7" fmla="*/ 3728167 h 3747217"/>
                    <a:gd name="connsiteX8" fmla="*/ 13418360 w 17280739"/>
                    <a:gd name="connsiteY8" fmla="*/ 3677367 h 3747217"/>
                    <a:gd name="connsiteX9" fmla="*/ 12218210 w 17280739"/>
                    <a:gd name="connsiteY9" fmla="*/ 3594817 h 3747217"/>
                    <a:gd name="connsiteX10" fmla="*/ 11481610 w 17280739"/>
                    <a:gd name="connsiteY10" fmla="*/ 3505917 h 3747217"/>
                    <a:gd name="connsiteX11" fmla="*/ 10408460 w 17280739"/>
                    <a:gd name="connsiteY11" fmla="*/ 3321767 h 3747217"/>
                    <a:gd name="connsiteX12" fmla="*/ 9443260 w 17280739"/>
                    <a:gd name="connsiteY12" fmla="*/ 2985217 h 3747217"/>
                    <a:gd name="connsiteX13" fmla="*/ 8744760 w 17280739"/>
                    <a:gd name="connsiteY13" fmla="*/ 2591517 h 3747217"/>
                    <a:gd name="connsiteX14" fmla="*/ 7951010 w 17280739"/>
                    <a:gd name="connsiteY14" fmla="*/ 2178767 h 3747217"/>
                    <a:gd name="connsiteX15" fmla="*/ 7271560 w 17280739"/>
                    <a:gd name="connsiteY15" fmla="*/ 1867617 h 3747217"/>
                    <a:gd name="connsiteX16" fmla="*/ 6655610 w 17280739"/>
                    <a:gd name="connsiteY16" fmla="*/ 1664417 h 3747217"/>
                    <a:gd name="connsiteX17" fmla="*/ 5696760 w 17280739"/>
                    <a:gd name="connsiteY17" fmla="*/ 1442167 h 3747217"/>
                    <a:gd name="connsiteX18" fmla="*/ 4972860 w 17280739"/>
                    <a:gd name="connsiteY18" fmla="*/ 1327867 h 3747217"/>
                    <a:gd name="connsiteX19" fmla="*/ 4166410 w 17280739"/>
                    <a:gd name="connsiteY19" fmla="*/ 1315167 h 3747217"/>
                    <a:gd name="connsiteX20" fmla="*/ 2597960 w 17280739"/>
                    <a:gd name="connsiteY20" fmla="*/ 1232617 h 3747217"/>
                    <a:gd name="connsiteX21" fmla="*/ 51610 w 17280739"/>
                    <a:gd name="connsiteY21" fmla="*/ 1080217 h 3747217"/>
                    <a:gd name="connsiteX0" fmla="*/ 51610 w 17280739"/>
                    <a:gd name="connsiteY0" fmla="*/ 1010396 h 3677396"/>
                    <a:gd name="connsiteX1" fmla="*/ 0 w 17280739"/>
                    <a:gd name="connsiteY1" fmla="*/ 0 h 3677396"/>
                    <a:gd name="connsiteX2" fmla="*/ 2943291 w 17280739"/>
                    <a:gd name="connsiteY2" fmla="*/ 99732 h 3677396"/>
                    <a:gd name="connsiteX3" fmla="*/ 5780931 w 17280739"/>
                    <a:gd name="connsiteY3" fmla="*/ 209121 h 3677396"/>
                    <a:gd name="connsiteX4" fmla="*/ 12701032 w 17280739"/>
                    <a:gd name="connsiteY4" fmla="*/ 258719 h 3677396"/>
                    <a:gd name="connsiteX5" fmla="*/ 17280705 w 17280739"/>
                    <a:gd name="connsiteY5" fmla="*/ 341064 h 3677396"/>
                    <a:gd name="connsiteX6" fmla="*/ 17228360 w 17280739"/>
                    <a:gd name="connsiteY6" fmla="*/ 3677396 h 3677396"/>
                    <a:gd name="connsiteX7" fmla="*/ 14955060 w 17280739"/>
                    <a:gd name="connsiteY7" fmla="*/ 3658346 h 3677396"/>
                    <a:gd name="connsiteX8" fmla="*/ 13418360 w 17280739"/>
                    <a:gd name="connsiteY8" fmla="*/ 3607546 h 3677396"/>
                    <a:gd name="connsiteX9" fmla="*/ 12218210 w 17280739"/>
                    <a:gd name="connsiteY9" fmla="*/ 3524996 h 3677396"/>
                    <a:gd name="connsiteX10" fmla="*/ 11481610 w 17280739"/>
                    <a:gd name="connsiteY10" fmla="*/ 3436096 h 3677396"/>
                    <a:gd name="connsiteX11" fmla="*/ 10408460 w 17280739"/>
                    <a:gd name="connsiteY11" fmla="*/ 3251946 h 3677396"/>
                    <a:gd name="connsiteX12" fmla="*/ 9443260 w 17280739"/>
                    <a:gd name="connsiteY12" fmla="*/ 2915396 h 3677396"/>
                    <a:gd name="connsiteX13" fmla="*/ 8744760 w 17280739"/>
                    <a:gd name="connsiteY13" fmla="*/ 2521696 h 3677396"/>
                    <a:gd name="connsiteX14" fmla="*/ 7951010 w 17280739"/>
                    <a:gd name="connsiteY14" fmla="*/ 2108946 h 3677396"/>
                    <a:gd name="connsiteX15" fmla="*/ 7271560 w 17280739"/>
                    <a:gd name="connsiteY15" fmla="*/ 1797796 h 3677396"/>
                    <a:gd name="connsiteX16" fmla="*/ 6655610 w 17280739"/>
                    <a:gd name="connsiteY16" fmla="*/ 1594596 h 3677396"/>
                    <a:gd name="connsiteX17" fmla="*/ 5696760 w 17280739"/>
                    <a:gd name="connsiteY17" fmla="*/ 1372346 h 3677396"/>
                    <a:gd name="connsiteX18" fmla="*/ 4972860 w 17280739"/>
                    <a:gd name="connsiteY18" fmla="*/ 1258046 h 3677396"/>
                    <a:gd name="connsiteX19" fmla="*/ 4166410 w 17280739"/>
                    <a:gd name="connsiteY19" fmla="*/ 1245346 h 3677396"/>
                    <a:gd name="connsiteX20" fmla="*/ 2597960 w 17280739"/>
                    <a:gd name="connsiteY20" fmla="*/ 1162796 h 3677396"/>
                    <a:gd name="connsiteX21" fmla="*/ 51610 w 17280739"/>
                    <a:gd name="connsiteY21"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2701032 w 17280739"/>
                    <a:gd name="connsiteY3" fmla="*/ 258719 h 3677396"/>
                    <a:gd name="connsiteX4" fmla="*/ 17280705 w 17280739"/>
                    <a:gd name="connsiteY4" fmla="*/ 341064 h 3677396"/>
                    <a:gd name="connsiteX5" fmla="*/ 17228360 w 17280739"/>
                    <a:gd name="connsiteY5" fmla="*/ 3677396 h 3677396"/>
                    <a:gd name="connsiteX6" fmla="*/ 14955060 w 17280739"/>
                    <a:gd name="connsiteY6" fmla="*/ 3658346 h 3677396"/>
                    <a:gd name="connsiteX7" fmla="*/ 13418360 w 17280739"/>
                    <a:gd name="connsiteY7" fmla="*/ 3607546 h 3677396"/>
                    <a:gd name="connsiteX8" fmla="*/ 12218210 w 17280739"/>
                    <a:gd name="connsiteY8" fmla="*/ 3524996 h 3677396"/>
                    <a:gd name="connsiteX9" fmla="*/ 11481610 w 17280739"/>
                    <a:gd name="connsiteY9" fmla="*/ 3436096 h 3677396"/>
                    <a:gd name="connsiteX10" fmla="*/ 10408460 w 17280739"/>
                    <a:gd name="connsiteY10" fmla="*/ 3251946 h 3677396"/>
                    <a:gd name="connsiteX11" fmla="*/ 9443260 w 17280739"/>
                    <a:gd name="connsiteY11" fmla="*/ 2915396 h 3677396"/>
                    <a:gd name="connsiteX12" fmla="*/ 8744760 w 17280739"/>
                    <a:gd name="connsiteY12" fmla="*/ 2521696 h 3677396"/>
                    <a:gd name="connsiteX13" fmla="*/ 7951010 w 17280739"/>
                    <a:gd name="connsiteY13" fmla="*/ 2108946 h 3677396"/>
                    <a:gd name="connsiteX14" fmla="*/ 7271560 w 17280739"/>
                    <a:gd name="connsiteY14" fmla="*/ 1797796 h 3677396"/>
                    <a:gd name="connsiteX15" fmla="*/ 6655610 w 17280739"/>
                    <a:gd name="connsiteY15" fmla="*/ 1594596 h 3677396"/>
                    <a:gd name="connsiteX16" fmla="*/ 5696760 w 17280739"/>
                    <a:gd name="connsiteY16" fmla="*/ 1372346 h 3677396"/>
                    <a:gd name="connsiteX17" fmla="*/ 4972860 w 17280739"/>
                    <a:gd name="connsiteY17" fmla="*/ 1258046 h 3677396"/>
                    <a:gd name="connsiteX18" fmla="*/ 4166410 w 17280739"/>
                    <a:gd name="connsiteY18" fmla="*/ 1245346 h 3677396"/>
                    <a:gd name="connsiteX19" fmla="*/ 2597960 w 17280739"/>
                    <a:gd name="connsiteY19" fmla="*/ 1162796 h 3677396"/>
                    <a:gd name="connsiteX20" fmla="*/ 51610 w 17280739"/>
                    <a:gd name="connsiteY20"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7280705 w 17280739"/>
                    <a:gd name="connsiteY3" fmla="*/ 341064 h 3677396"/>
                    <a:gd name="connsiteX4" fmla="*/ 17228360 w 17280739"/>
                    <a:gd name="connsiteY4" fmla="*/ 3677396 h 3677396"/>
                    <a:gd name="connsiteX5" fmla="*/ 14955060 w 17280739"/>
                    <a:gd name="connsiteY5" fmla="*/ 3658346 h 3677396"/>
                    <a:gd name="connsiteX6" fmla="*/ 13418360 w 17280739"/>
                    <a:gd name="connsiteY6" fmla="*/ 3607546 h 3677396"/>
                    <a:gd name="connsiteX7" fmla="*/ 12218210 w 17280739"/>
                    <a:gd name="connsiteY7" fmla="*/ 3524996 h 3677396"/>
                    <a:gd name="connsiteX8" fmla="*/ 11481610 w 17280739"/>
                    <a:gd name="connsiteY8" fmla="*/ 3436096 h 3677396"/>
                    <a:gd name="connsiteX9" fmla="*/ 10408460 w 17280739"/>
                    <a:gd name="connsiteY9" fmla="*/ 3251946 h 3677396"/>
                    <a:gd name="connsiteX10" fmla="*/ 9443260 w 17280739"/>
                    <a:gd name="connsiteY10" fmla="*/ 2915396 h 3677396"/>
                    <a:gd name="connsiteX11" fmla="*/ 8744760 w 17280739"/>
                    <a:gd name="connsiteY11" fmla="*/ 2521696 h 3677396"/>
                    <a:gd name="connsiteX12" fmla="*/ 7951010 w 17280739"/>
                    <a:gd name="connsiteY12" fmla="*/ 2108946 h 3677396"/>
                    <a:gd name="connsiteX13" fmla="*/ 7271560 w 17280739"/>
                    <a:gd name="connsiteY13" fmla="*/ 1797796 h 3677396"/>
                    <a:gd name="connsiteX14" fmla="*/ 6655610 w 17280739"/>
                    <a:gd name="connsiteY14" fmla="*/ 1594596 h 3677396"/>
                    <a:gd name="connsiteX15" fmla="*/ 5696760 w 17280739"/>
                    <a:gd name="connsiteY15" fmla="*/ 1372346 h 3677396"/>
                    <a:gd name="connsiteX16" fmla="*/ 4972860 w 17280739"/>
                    <a:gd name="connsiteY16" fmla="*/ 1258046 h 3677396"/>
                    <a:gd name="connsiteX17" fmla="*/ 4166410 w 17280739"/>
                    <a:gd name="connsiteY17" fmla="*/ 1245346 h 3677396"/>
                    <a:gd name="connsiteX18" fmla="*/ 2597960 w 17280739"/>
                    <a:gd name="connsiteY18" fmla="*/ 1162796 h 3677396"/>
                    <a:gd name="connsiteX19" fmla="*/ 51610 w 17280739"/>
                    <a:gd name="connsiteY19" fmla="*/ 1010396 h 3677396"/>
                    <a:gd name="connsiteX0" fmla="*/ 51610 w 17280739"/>
                    <a:gd name="connsiteY0" fmla="*/ 1010396 h 3677396"/>
                    <a:gd name="connsiteX1" fmla="*/ 0 w 17280739"/>
                    <a:gd name="connsiteY1" fmla="*/ 0 h 3677396"/>
                    <a:gd name="connsiteX2" fmla="*/ 17280705 w 17280739"/>
                    <a:gd name="connsiteY2" fmla="*/ 341064 h 3677396"/>
                    <a:gd name="connsiteX3" fmla="*/ 17228360 w 17280739"/>
                    <a:gd name="connsiteY3" fmla="*/ 3677396 h 3677396"/>
                    <a:gd name="connsiteX4" fmla="*/ 14955060 w 17280739"/>
                    <a:gd name="connsiteY4" fmla="*/ 3658346 h 3677396"/>
                    <a:gd name="connsiteX5" fmla="*/ 13418360 w 17280739"/>
                    <a:gd name="connsiteY5" fmla="*/ 3607546 h 3677396"/>
                    <a:gd name="connsiteX6" fmla="*/ 12218210 w 17280739"/>
                    <a:gd name="connsiteY6" fmla="*/ 3524996 h 3677396"/>
                    <a:gd name="connsiteX7" fmla="*/ 11481610 w 17280739"/>
                    <a:gd name="connsiteY7" fmla="*/ 3436096 h 3677396"/>
                    <a:gd name="connsiteX8" fmla="*/ 10408460 w 17280739"/>
                    <a:gd name="connsiteY8" fmla="*/ 3251946 h 3677396"/>
                    <a:gd name="connsiteX9" fmla="*/ 9443260 w 17280739"/>
                    <a:gd name="connsiteY9" fmla="*/ 2915396 h 3677396"/>
                    <a:gd name="connsiteX10" fmla="*/ 8744760 w 17280739"/>
                    <a:gd name="connsiteY10" fmla="*/ 2521696 h 3677396"/>
                    <a:gd name="connsiteX11" fmla="*/ 7951010 w 17280739"/>
                    <a:gd name="connsiteY11" fmla="*/ 2108946 h 3677396"/>
                    <a:gd name="connsiteX12" fmla="*/ 7271560 w 17280739"/>
                    <a:gd name="connsiteY12" fmla="*/ 1797796 h 3677396"/>
                    <a:gd name="connsiteX13" fmla="*/ 6655610 w 17280739"/>
                    <a:gd name="connsiteY13" fmla="*/ 1594596 h 3677396"/>
                    <a:gd name="connsiteX14" fmla="*/ 5696760 w 17280739"/>
                    <a:gd name="connsiteY14" fmla="*/ 1372346 h 3677396"/>
                    <a:gd name="connsiteX15" fmla="*/ 4972860 w 17280739"/>
                    <a:gd name="connsiteY15" fmla="*/ 1258046 h 3677396"/>
                    <a:gd name="connsiteX16" fmla="*/ 4166410 w 17280739"/>
                    <a:gd name="connsiteY16" fmla="*/ 1245346 h 3677396"/>
                    <a:gd name="connsiteX17" fmla="*/ 2597960 w 17280739"/>
                    <a:gd name="connsiteY17" fmla="*/ 1162796 h 3677396"/>
                    <a:gd name="connsiteX18" fmla="*/ 51610 w 17280739"/>
                    <a:gd name="connsiteY18" fmla="*/ 1010396 h 3677396"/>
                    <a:gd name="connsiteX0" fmla="*/ 51610 w 17319634"/>
                    <a:gd name="connsiteY0" fmla="*/ 1010396 h 3677396"/>
                    <a:gd name="connsiteX1" fmla="*/ 0 w 17319634"/>
                    <a:gd name="connsiteY1" fmla="*/ 0 h 3677396"/>
                    <a:gd name="connsiteX2" fmla="*/ 17319615 w 17319634"/>
                    <a:gd name="connsiteY2" fmla="*/ 587595 h 3677396"/>
                    <a:gd name="connsiteX3" fmla="*/ 17228360 w 17319634"/>
                    <a:gd name="connsiteY3" fmla="*/ 3677396 h 3677396"/>
                    <a:gd name="connsiteX4" fmla="*/ 14955060 w 17319634"/>
                    <a:gd name="connsiteY4" fmla="*/ 3658346 h 3677396"/>
                    <a:gd name="connsiteX5" fmla="*/ 13418360 w 17319634"/>
                    <a:gd name="connsiteY5" fmla="*/ 3607546 h 3677396"/>
                    <a:gd name="connsiteX6" fmla="*/ 12218210 w 17319634"/>
                    <a:gd name="connsiteY6" fmla="*/ 3524996 h 3677396"/>
                    <a:gd name="connsiteX7" fmla="*/ 11481610 w 17319634"/>
                    <a:gd name="connsiteY7" fmla="*/ 3436096 h 3677396"/>
                    <a:gd name="connsiteX8" fmla="*/ 10408460 w 17319634"/>
                    <a:gd name="connsiteY8" fmla="*/ 3251946 h 3677396"/>
                    <a:gd name="connsiteX9" fmla="*/ 9443260 w 17319634"/>
                    <a:gd name="connsiteY9" fmla="*/ 2915396 h 3677396"/>
                    <a:gd name="connsiteX10" fmla="*/ 8744760 w 17319634"/>
                    <a:gd name="connsiteY10" fmla="*/ 2521696 h 3677396"/>
                    <a:gd name="connsiteX11" fmla="*/ 7951010 w 17319634"/>
                    <a:gd name="connsiteY11" fmla="*/ 2108946 h 3677396"/>
                    <a:gd name="connsiteX12" fmla="*/ 7271560 w 17319634"/>
                    <a:gd name="connsiteY12" fmla="*/ 1797796 h 3677396"/>
                    <a:gd name="connsiteX13" fmla="*/ 6655610 w 17319634"/>
                    <a:gd name="connsiteY13" fmla="*/ 1594596 h 3677396"/>
                    <a:gd name="connsiteX14" fmla="*/ 5696760 w 17319634"/>
                    <a:gd name="connsiteY14" fmla="*/ 1372346 h 3677396"/>
                    <a:gd name="connsiteX15" fmla="*/ 4972860 w 17319634"/>
                    <a:gd name="connsiteY15" fmla="*/ 1258046 h 3677396"/>
                    <a:gd name="connsiteX16" fmla="*/ 4166410 w 17319634"/>
                    <a:gd name="connsiteY16" fmla="*/ 1245346 h 3677396"/>
                    <a:gd name="connsiteX17" fmla="*/ 2597960 w 17319634"/>
                    <a:gd name="connsiteY17" fmla="*/ 1162796 h 3677396"/>
                    <a:gd name="connsiteX18" fmla="*/ 51610 w 17319634"/>
                    <a:gd name="connsiteY18" fmla="*/ 1010396 h 3677396"/>
                    <a:gd name="connsiteX0" fmla="*/ 12700 w 17280724"/>
                    <a:gd name="connsiteY0" fmla="*/ 825498 h 3492498"/>
                    <a:gd name="connsiteX1" fmla="*/ 0 w 17280724"/>
                    <a:gd name="connsiteY1" fmla="*/ 0 h 3492498"/>
                    <a:gd name="connsiteX2" fmla="*/ 17280705 w 17280724"/>
                    <a:gd name="connsiteY2" fmla="*/ 402697 h 3492498"/>
                    <a:gd name="connsiteX3" fmla="*/ 17189450 w 17280724"/>
                    <a:gd name="connsiteY3" fmla="*/ 3492498 h 3492498"/>
                    <a:gd name="connsiteX4" fmla="*/ 14916150 w 17280724"/>
                    <a:gd name="connsiteY4" fmla="*/ 3473448 h 3492498"/>
                    <a:gd name="connsiteX5" fmla="*/ 13379450 w 17280724"/>
                    <a:gd name="connsiteY5" fmla="*/ 3422648 h 3492498"/>
                    <a:gd name="connsiteX6" fmla="*/ 12179300 w 17280724"/>
                    <a:gd name="connsiteY6" fmla="*/ 3340098 h 3492498"/>
                    <a:gd name="connsiteX7" fmla="*/ 11442700 w 17280724"/>
                    <a:gd name="connsiteY7" fmla="*/ 3251198 h 3492498"/>
                    <a:gd name="connsiteX8" fmla="*/ 10369550 w 17280724"/>
                    <a:gd name="connsiteY8" fmla="*/ 3067048 h 3492498"/>
                    <a:gd name="connsiteX9" fmla="*/ 9404350 w 17280724"/>
                    <a:gd name="connsiteY9" fmla="*/ 2730498 h 3492498"/>
                    <a:gd name="connsiteX10" fmla="*/ 8705850 w 17280724"/>
                    <a:gd name="connsiteY10" fmla="*/ 2336798 h 3492498"/>
                    <a:gd name="connsiteX11" fmla="*/ 7912100 w 17280724"/>
                    <a:gd name="connsiteY11" fmla="*/ 1924048 h 3492498"/>
                    <a:gd name="connsiteX12" fmla="*/ 7232650 w 17280724"/>
                    <a:gd name="connsiteY12" fmla="*/ 1612898 h 3492498"/>
                    <a:gd name="connsiteX13" fmla="*/ 6616700 w 17280724"/>
                    <a:gd name="connsiteY13" fmla="*/ 1409698 h 3492498"/>
                    <a:gd name="connsiteX14" fmla="*/ 5657850 w 17280724"/>
                    <a:gd name="connsiteY14" fmla="*/ 1187448 h 3492498"/>
                    <a:gd name="connsiteX15" fmla="*/ 4933950 w 17280724"/>
                    <a:gd name="connsiteY15" fmla="*/ 1073148 h 3492498"/>
                    <a:gd name="connsiteX16" fmla="*/ 4127500 w 17280724"/>
                    <a:gd name="connsiteY16" fmla="*/ 1060448 h 3492498"/>
                    <a:gd name="connsiteX17" fmla="*/ 2559050 w 17280724"/>
                    <a:gd name="connsiteY17" fmla="*/ 977898 h 3492498"/>
                    <a:gd name="connsiteX18" fmla="*/ 12700 w 17280724"/>
                    <a:gd name="connsiteY18" fmla="*/ 825498 h 349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80724" h="3492498">
                      <a:moveTo>
                        <a:pt x="12700" y="825498"/>
                      </a:moveTo>
                      <a:lnTo>
                        <a:pt x="0" y="0"/>
                      </a:lnTo>
                      <a:lnTo>
                        <a:pt x="17280705" y="402697"/>
                      </a:lnTo>
                      <a:cubicBezTo>
                        <a:pt x="17282306" y="1607319"/>
                        <a:pt x="17187849" y="2287876"/>
                        <a:pt x="17189450" y="3492498"/>
                      </a:cubicBezTo>
                      <a:lnTo>
                        <a:pt x="14916150" y="3473448"/>
                      </a:lnTo>
                      <a:lnTo>
                        <a:pt x="13379450" y="3422648"/>
                      </a:lnTo>
                      <a:lnTo>
                        <a:pt x="12179300" y="3340098"/>
                      </a:lnTo>
                      <a:lnTo>
                        <a:pt x="11442700" y="3251198"/>
                      </a:lnTo>
                      <a:lnTo>
                        <a:pt x="10369550" y="3067048"/>
                      </a:lnTo>
                      <a:lnTo>
                        <a:pt x="9404350" y="2730498"/>
                      </a:lnTo>
                      <a:lnTo>
                        <a:pt x="8705850" y="2336798"/>
                      </a:lnTo>
                      <a:lnTo>
                        <a:pt x="7912100" y="1924048"/>
                      </a:lnTo>
                      <a:lnTo>
                        <a:pt x="7232650" y="1612898"/>
                      </a:lnTo>
                      <a:lnTo>
                        <a:pt x="6616700" y="1409698"/>
                      </a:lnTo>
                      <a:lnTo>
                        <a:pt x="5657850" y="1187448"/>
                      </a:lnTo>
                      <a:lnTo>
                        <a:pt x="4933950" y="1073148"/>
                      </a:lnTo>
                      <a:lnTo>
                        <a:pt x="4127500" y="1060448"/>
                      </a:lnTo>
                      <a:lnTo>
                        <a:pt x="2559050" y="977898"/>
                      </a:lnTo>
                      <a:lnTo>
                        <a:pt x="12700" y="825498"/>
                      </a:lnTo>
                      <a:close/>
                    </a:path>
                  </a:pathLst>
                </a:custGeom>
                <a:gradFill flip="none" rotWithShape="1">
                  <a:gsLst>
                    <a:gs pos="55000">
                      <a:srgbClr val="58C4D4"/>
                    </a:gs>
                    <a:gs pos="80000">
                      <a:schemeClr val="accent4">
                        <a:lumMod val="5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BF08303-3BBA-F3BF-C71A-DF6B55504FBE}"/>
                    </a:ext>
                  </a:extLst>
                </p:cNvPr>
                <p:cNvSpPr>
                  <a:spLocks/>
                </p:cNvSpPr>
                <p:nvPr/>
              </p:nvSpPr>
              <p:spPr>
                <a:xfrm>
                  <a:off x="1209647" y="1581380"/>
                  <a:ext cx="397909"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92477B-6CC4-5497-5FBD-6257B4EC2FB5}"/>
                    </a:ext>
                  </a:extLst>
                </p:cNvPr>
                <p:cNvSpPr>
                  <a:spLocks/>
                </p:cNvSpPr>
                <p:nvPr/>
              </p:nvSpPr>
              <p:spPr>
                <a:xfrm>
                  <a:off x="1210170" y="1619629"/>
                  <a:ext cx="32234" cy="681727"/>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a:extLst>
                    <a:ext uri="{FF2B5EF4-FFF2-40B4-BE49-F238E27FC236}">
                      <a16:creationId xmlns:a16="http://schemas.microsoft.com/office/drawing/2014/main" id="{3C61D33C-CF76-9B22-5881-6E5372EB1752}"/>
                    </a:ext>
                  </a:extLst>
                </p:cNvPr>
                <p:cNvSpPr>
                  <a:spLocks/>
                </p:cNvSpPr>
                <p:nvPr/>
              </p:nvSpPr>
              <p:spPr>
                <a:xfrm>
                  <a:off x="1572467" y="1619628"/>
                  <a:ext cx="32234" cy="783369"/>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A4310"/>
                    </a:highlight>
                  </a:endParaRPr>
                </a:p>
              </p:txBody>
            </p:sp>
            <p:grpSp>
              <p:nvGrpSpPr>
                <p:cNvPr id="29" name="Group 28">
                  <a:extLst>
                    <a:ext uri="{FF2B5EF4-FFF2-40B4-BE49-F238E27FC236}">
                      <a16:creationId xmlns:a16="http://schemas.microsoft.com/office/drawing/2014/main" id="{17D9DA75-077B-A345-8C12-3F7A80367F7D}"/>
                    </a:ext>
                  </a:extLst>
                </p:cNvPr>
                <p:cNvGrpSpPr>
                  <a:grpSpLocks/>
                </p:cNvGrpSpPr>
                <p:nvPr/>
              </p:nvGrpSpPr>
              <p:grpSpPr>
                <a:xfrm>
                  <a:off x="900563" y="2161031"/>
                  <a:ext cx="1094644" cy="454069"/>
                  <a:chOff x="10421107" y="15803890"/>
                  <a:chExt cx="4743894" cy="1850721"/>
                </a:xfrm>
              </p:grpSpPr>
              <p:pic>
                <p:nvPicPr>
                  <p:cNvPr id="1991" name="Graphic 1990" descr="Seaweed with solid fill">
                    <a:extLst>
                      <a:ext uri="{FF2B5EF4-FFF2-40B4-BE49-F238E27FC236}">
                        <a16:creationId xmlns:a16="http://schemas.microsoft.com/office/drawing/2014/main" id="{4279E0B5-C3F0-F527-E9FB-C0FB9A5FCC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8" y="16190663"/>
                    <a:ext cx="422459" cy="422459"/>
                  </a:xfrm>
                  <a:prstGeom prst="rect">
                    <a:avLst/>
                  </a:prstGeom>
                </p:spPr>
              </p:pic>
              <p:pic>
                <p:nvPicPr>
                  <p:cNvPr id="1992" name="Graphic 1991" descr="Seaweed with solid fill">
                    <a:extLst>
                      <a:ext uri="{FF2B5EF4-FFF2-40B4-BE49-F238E27FC236}">
                        <a16:creationId xmlns:a16="http://schemas.microsoft.com/office/drawing/2014/main" id="{AD1DF75F-FF44-030D-9B52-64DA8D360A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5" y="15880653"/>
                    <a:ext cx="620021" cy="620021"/>
                  </a:xfrm>
                  <a:prstGeom prst="rect">
                    <a:avLst/>
                  </a:prstGeom>
                </p:spPr>
              </p:pic>
              <p:pic>
                <p:nvPicPr>
                  <p:cNvPr id="1993" name="Graphic 1992" descr="Seaweed with solid fill">
                    <a:extLst>
                      <a:ext uri="{FF2B5EF4-FFF2-40B4-BE49-F238E27FC236}">
                        <a16:creationId xmlns:a16="http://schemas.microsoft.com/office/drawing/2014/main" id="{AC100F9F-6792-5DF9-BC99-A7DC06B15C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8" y="16199505"/>
                    <a:ext cx="620021" cy="620021"/>
                  </a:xfrm>
                  <a:prstGeom prst="rect">
                    <a:avLst/>
                  </a:prstGeom>
                </p:spPr>
              </p:pic>
              <p:pic>
                <p:nvPicPr>
                  <p:cNvPr id="1994" name="Graphic 1993" descr="Seaweed with solid fill">
                    <a:extLst>
                      <a:ext uri="{FF2B5EF4-FFF2-40B4-BE49-F238E27FC236}">
                        <a16:creationId xmlns:a16="http://schemas.microsoft.com/office/drawing/2014/main" id="{928A0246-E19A-DEA6-6E6B-BA383BE81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848601" y="15803890"/>
                    <a:ext cx="620021" cy="620021"/>
                  </a:xfrm>
                  <a:prstGeom prst="rect">
                    <a:avLst/>
                  </a:prstGeom>
                </p:spPr>
              </p:pic>
              <p:pic>
                <p:nvPicPr>
                  <p:cNvPr id="1995" name="Graphic 1994" descr="Seaweed with solid fill">
                    <a:extLst>
                      <a:ext uri="{FF2B5EF4-FFF2-40B4-BE49-F238E27FC236}">
                        <a16:creationId xmlns:a16="http://schemas.microsoft.com/office/drawing/2014/main" id="{D8FEB9A8-30E7-F9BE-5E01-C9EB8E4F23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8" y="15805910"/>
                    <a:ext cx="441748" cy="749441"/>
                  </a:xfrm>
                  <a:prstGeom prst="rect">
                    <a:avLst/>
                  </a:prstGeom>
                </p:spPr>
              </p:pic>
              <p:pic>
                <p:nvPicPr>
                  <p:cNvPr id="1996" name="Graphic 1995" descr="Seaweed with solid fill">
                    <a:extLst>
                      <a:ext uri="{FF2B5EF4-FFF2-40B4-BE49-F238E27FC236}">
                        <a16:creationId xmlns:a16="http://schemas.microsoft.com/office/drawing/2014/main" id="{7206416D-48E7-E3E9-5F4F-0578609951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7" y="15889567"/>
                    <a:ext cx="412074" cy="533818"/>
                  </a:xfrm>
                  <a:prstGeom prst="rect">
                    <a:avLst/>
                  </a:prstGeom>
                </p:spPr>
              </p:pic>
              <p:pic>
                <p:nvPicPr>
                  <p:cNvPr id="1997" name="Graphic 1996" descr="Seaweed with solid fill">
                    <a:extLst>
                      <a:ext uri="{FF2B5EF4-FFF2-40B4-BE49-F238E27FC236}">
                        <a16:creationId xmlns:a16="http://schemas.microsoft.com/office/drawing/2014/main" id="{E04F8EFD-13E9-9A66-2D08-DB761DE282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365089" flipH="1">
                    <a:off x="10421107" y="16069727"/>
                    <a:ext cx="278814" cy="323023"/>
                  </a:xfrm>
                  <a:prstGeom prst="rect">
                    <a:avLst/>
                  </a:prstGeom>
                </p:spPr>
              </p:pic>
              <p:pic>
                <p:nvPicPr>
                  <p:cNvPr id="1998" name="Graphic 1997" descr="Seaweed with solid fill">
                    <a:extLst>
                      <a:ext uri="{FF2B5EF4-FFF2-40B4-BE49-F238E27FC236}">
                        <a16:creationId xmlns:a16="http://schemas.microsoft.com/office/drawing/2014/main" id="{9666A300-06F2-2B76-ECA2-BE39E9A96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4" y="16236567"/>
                    <a:ext cx="465326" cy="465326"/>
                  </a:xfrm>
                  <a:prstGeom prst="rect">
                    <a:avLst/>
                  </a:prstGeom>
                </p:spPr>
              </p:pic>
              <p:pic>
                <p:nvPicPr>
                  <p:cNvPr id="1999" name="Graphic 1998" descr="Seaweed with solid fill">
                    <a:extLst>
                      <a:ext uri="{FF2B5EF4-FFF2-40B4-BE49-F238E27FC236}">
                        <a16:creationId xmlns:a16="http://schemas.microsoft.com/office/drawing/2014/main" id="{1BA78030-643C-EA7A-6FF7-764A49B80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2" y="15992324"/>
                    <a:ext cx="341384" cy="422459"/>
                  </a:xfrm>
                  <a:prstGeom prst="rect">
                    <a:avLst/>
                  </a:prstGeom>
                </p:spPr>
              </p:pic>
              <p:pic>
                <p:nvPicPr>
                  <p:cNvPr id="2000" name="Graphic 1999" descr="Seaweed with solid fill">
                    <a:extLst>
                      <a:ext uri="{FF2B5EF4-FFF2-40B4-BE49-F238E27FC236}">
                        <a16:creationId xmlns:a16="http://schemas.microsoft.com/office/drawing/2014/main" id="{C08296EE-CCE2-DFEA-5173-2FECC3683F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6" y="16029688"/>
                    <a:ext cx="620021" cy="620021"/>
                  </a:xfrm>
                  <a:prstGeom prst="rect">
                    <a:avLst/>
                  </a:prstGeom>
                </p:spPr>
              </p:pic>
              <p:pic>
                <p:nvPicPr>
                  <p:cNvPr id="2001" name="Graphic 2000" descr="Seaweed with solid fill">
                    <a:extLst>
                      <a:ext uri="{FF2B5EF4-FFF2-40B4-BE49-F238E27FC236}">
                        <a16:creationId xmlns:a16="http://schemas.microsoft.com/office/drawing/2014/main" id="{3899BF07-4F5F-5E9E-628C-6932D9A97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546765" y="15860745"/>
                    <a:ext cx="385293" cy="533818"/>
                  </a:xfrm>
                  <a:prstGeom prst="rect">
                    <a:avLst/>
                  </a:prstGeom>
                </p:spPr>
              </p:pic>
              <p:pic>
                <p:nvPicPr>
                  <p:cNvPr id="2002" name="Graphic 2001" descr="Seaweed with solid fill">
                    <a:extLst>
                      <a:ext uri="{FF2B5EF4-FFF2-40B4-BE49-F238E27FC236}">
                        <a16:creationId xmlns:a16="http://schemas.microsoft.com/office/drawing/2014/main" id="{14DF0359-219C-C69B-59EE-986894DA81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5" y="17032736"/>
                    <a:ext cx="422459" cy="422459"/>
                  </a:xfrm>
                  <a:prstGeom prst="rect">
                    <a:avLst/>
                  </a:prstGeom>
                </p:spPr>
              </p:pic>
              <p:pic>
                <p:nvPicPr>
                  <p:cNvPr id="2003" name="Graphic 2002" descr="Seaweed with solid fill">
                    <a:extLst>
                      <a:ext uri="{FF2B5EF4-FFF2-40B4-BE49-F238E27FC236}">
                        <a16:creationId xmlns:a16="http://schemas.microsoft.com/office/drawing/2014/main" id="{90A5E147-6A6A-9A2F-0454-068F98292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3" y="16561609"/>
                    <a:ext cx="620021" cy="620021"/>
                  </a:xfrm>
                  <a:prstGeom prst="rect">
                    <a:avLst/>
                  </a:prstGeom>
                </p:spPr>
              </p:pic>
              <p:pic>
                <p:nvPicPr>
                  <p:cNvPr id="2004" name="Graphic 2003" descr="Seaweed with solid fill">
                    <a:extLst>
                      <a:ext uri="{FF2B5EF4-FFF2-40B4-BE49-F238E27FC236}">
                        <a16:creationId xmlns:a16="http://schemas.microsoft.com/office/drawing/2014/main" id="{7F6BC869-D915-DCFE-D73D-0CDB2B034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544980" y="17034590"/>
                    <a:ext cx="620021" cy="620021"/>
                  </a:xfrm>
                  <a:prstGeom prst="rect">
                    <a:avLst/>
                  </a:prstGeom>
                </p:spPr>
              </p:pic>
              <p:pic>
                <p:nvPicPr>
                  <p:cNvPr id="2005" name="Graphic 2004" descr="Seaweed with solid fill">
                    <a:extLst>
                      <a:ext uri="{FF2B5EF4-FFF2-40B4-BE49-F238E27FC236}">
                        <a16:creationId xmlns:a16="http://schemas.microsoft.com/office/drawing/2014/main" id="{5E1647F1-8EF0-F023-C991-EA8B2041CB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5" y="16301349"/>
                    <a:ext cx="620021" cy="620021"/>
                  </a:xfrm>
                  <a:prstGeom prst="rect">
                    <a:avLst/>
                  </a:prstGeom>
                </p:spPr>
              </p:pic>
              <p:pic>
                <p:nvPicPr>
                  <p:cNvPr id="2006" name="Graphic 2005" descr="Seaweed with solid fill">
                    <a:extLst>
                      <a:ext uri="{FF2B5EF4-FFF2-40B4-BE49-F238E27FC236}">
                        <a16:creationId xmlns:a16="http://schemas.microsoft.com/office/drawing/2014/main" id="{C512D969-4ACA-014B-1988-3ACA1516E3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8" y="16543878"/>
                    <a:ext cx="441748" cy="749441"/>
                  </a:xfrm>
                  <a:prstGeom prst="rect">
                    <a:avLst/>
                  </a:prstGeom>
                </p:spPr>
              </p:pic>
              <p:pic>
                <p:nvPicPr>
                  <p:cNvPr id="2007" name="Graphic 2006" descr="Seaweed with solid fill">
                    <a:extLst>
                      <a:ext uri="{FF2B5EF4-FFF2-40B4-BE49-F238E27FC236}">
                        <a16:creationId xmlns:a16="http://schemas.microsoft.com/office/drawing/2014/main" id="{E8FC685A-FEB2-9491-4AFF-A01CC08400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flipH="1">
                    <a:off x="12802148" y="16310472"/>
                    <a:ext cx="412074" cy="533818"/>
                  </a:xfrm>
                  <a:prstGeom prst="rect">
                    <a:avLst/>
                  </a:prstGeom>
                </p:spPr>
              </p:pic>
              <p:pic>
                <p:nvPicPr>
                  <p:cNvPr id="2008" name="Graphic 2007" descr="Seaweed with solid fill">
                    <a:extLst>
                      <a:ext uri="{FF2B5EF4-FFF2-40B4-BE49-F238E27FC236}">
                        <a16:creationId xmlns:a16="http://schemas.microsoft.com/office/drawing/2014/main" id="{93E2C9F2-0E10-430A-F7D0-7C2164A045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3" y="16420834"/>
                    <a:ext cx="535164" cy="620021"/>
                  </a:xfrm>
                  <a:prstGeom prst="rect">
                    <a:avLst/>
                  </a:prstGeom>
                </p:spPr>
              </p:pic>
              <p:pic>
                <p:nvPicPr>
                  <p:cNvPr id="2009" name="Graphic 2008" descr="Seaweed with solid fill">
                    <a:extLst>
                      <a:ext uri="{FF2B5EF4-FFF2-40B4-BE49-F238E27FC236}">
                        <a16:creationId xmlns:a16="http://schemas.microsoft.com/office/drawing/2014/main" id="{DB35EFDA-00F1-A0E0-5D28-7564C948DD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2" y="16532521"/>
                    <a:ext cx="341384" cy="422459"/>
                  </a:xfrm>
                  <a:prstGeom prst="rect">
                    <a:avLst/>
                  </a:prstGeom>
                </p:spPr>
              </p:pic>
              <p:pic>
                <p:nvPicPr>
                  <p:cNvPr id="2010" name="Graphic 2009" descr="Seaweed with solid fill">
                    <a:extLst>
                      <a:ext uri="{FF2B5EF4-FFF2-40B4-BE49-F238E27FC236}">
                        <a16:creationId xmlns:a16="http://schemas.microsoft.com/office/drawing/2014/main" id="{63D762F5-1375-33DB-BA4C-E2161B6AB6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9" y="16787381"/>
                    <a:ext cx="620021" cy="620021"/>
                  </a:xfrm>
                  <a:prstGeom prst="rect">
                    <a:avLst/>
                  </a:prstGeom>
                </p:spPr>
              </p:pic>
              <p:pic>
                <p:nvPicPr>
                  <p:cNvPr id="2011" name="Graphic 2010" descr="Seaweed with solid fill">
                    <a:extLst>
                      <a:ext uri="{FF2B5EF4-FFF2-40B4-BE49-F238E27FC236}">
                        <a16:creationId xmlns:a16="http://schemas.microsoft.com/office/drawing/2014/main" id="{BD684E4C-247F-7EA3-E41B-8F4AFE9C34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7" y="16190662"/>
                    <a:ext cx="422459" cy="422459"/>
                  </a:xfrm>
                  <a:prstGeom prst="rect">
                    <a:avLst/>
                  </a:prstGeom>
                </p:spPr>
              </p:pic>
              <p:pic>
                <p:nvPicPr>
                  <p:cNvPr id="2012" name="Graphic 2011" descr="Seaweed with solid fill">
                    <a:extLst>
                      <a:ext uri="{FF2B5EF4-FFF2-40B4-BE49-F238E27FC236}">
                        <a16:creationId xmlns:a16="http://schemas.microsoft.com/office/drawing/2014/main" id="{64349DDF-914C-14EC-2C68-03655F3CFC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4" y="15880652"/>
                    <a:ext cx="620021" cy="620021"/>
                  </a:xfrm>
                  <a:prstGeom prst="rect">
                    <a:avLst/>
                  </a:prstGeom>
                </p:spPr>
              </p:pic>
              <p:pic>
                <p:nvPicPr>
                  <p:cNvPr id="2013" name="Graphic 2012" descr="Seaweed with solid fill">
                    <a:extLst>
                      <a:ext uri="{FF2B5EF4-FFF2-40B4-BE49-F238E27FC236}">
                        <a16:creationId xmlns:a16="http://schemas.microsoft.com/office/drawing/2014/main" id="{28CA4D1D-2164-24BD-3B59-C637D82EB5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7" y="16199504"/>
                    <a:ext cx="620021" cy="620021"/>
                  </a:xfrm>
                  <a:prstGeom prst="rect">
                    <a:avLst/>
                  </a:prstGeom>
                </p:spPr>
              </p:pic>
              <p:pic>
                <p:nvPicPr>
                  <p:cNvPr id="2014" name="Graphic 2013" descr="Seaweed with solid fill">
                    <a:extLst>
                      <a:ext uri="{FF2B5EF4-FFF2-40B4-BE49-F238E27FC236}">
                        <a16:creationId xmlns:a16="http://schemas.microsoft.com/office/drawing/2014/main" id="{31AA0CB6-039F-ED89-F273-8C4433EC5C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6" y="15889566"/>
                    <a:ext cx="412074" cy="533818"/>
                  </a:xfrm>
                  <a:prstGeom prst="rect">
                    <a:avLst/>
                  </a:prstGeom>
                </p:spPr>
              </p:pic>
              <p:pic>
                <p:nvPicPr>
                  <p:cNvPr id="2015" name="Graphic 2014" descr="Seaweed with solid fill">
                    <a:extLst>
                      <a:ext uri="{FF2B5EF4-FFF2-40B4-BE49-F238E27FC236}">
                        <a16:creationId xmlns:a16="http://schemas.microsoft.com/office/drawing/2014/main" id="{2130E487-123E-DA4F-267D-7E1C4ADD2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04259">
                    <a:off x="11161458" y="15836279"/>
                    <a:ext cx="521149" cy="620021"/>
                  </a:xfrm>
                  <a:prstGeom prst="rect">
                    <a:avLst/>
                  </a:prstGeom>
                </p:spPr>
              </p:pic>
              <p:pic>
                <p:nvPicPr>
                  <p:cNvPr id="2016" name="Graphic 2015" descr="Seaweed with solid fill">
                    <a:extLst>
                      <a:ext uri="{FF2B5EF4-FFF2-40B4-BE49-F238E27FC236}">
                        <a16:creationId xmlns:a16="http://schemas.microsoft.com/office/drawing/2014/main" id="{A5CE1558-1279-C040-2211-086A52AF4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1" y="15992323"/>
                    <a:ext cx="341384" cy="422459"/>
                  </a:xfrm>
                  <a:prstGeom prst="rect">
                    <a:avLst/>
                  </a:prstGeom>
                </p:spPr>
              </p:pic>
              <p:pic>
                <p:nvPicPr>
                  <p:cNvPr id="2017" name="Graphic 2016" descr="Seaweed with solid fill">
                    <a:extLst>
                      <a:ext uri="{FF2B5EF4-FFF2-40B4-BE49-F238E27FC236}">
                        <a16:creationId xmlns:a16="http://schemas.microsoft.com/office/drawing/2014/main" id="{8755A283-D1A5-1502-9B33-283FA464E4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5" y="16029687"/>
                    <a:ext cx="620021" cy="620021"/>
                  </a:xfrm>
                  <a:prstGeom prst="rect">
                    <a:avLst/>
                  </a:prstGeom>
                </p:spPr>
              </p:pic>
              <p:pic>
                <p:nvPicPr>
                  <p:cNvPr id="2018" name="Graphic 2017" descr="Seaweed with solid fill">
                    <a:extLst>
                      <a:ext uri="{FF2B5EF4-FFF2-40B4-BE49-F238E27FC236}">
                        <a16:creationId xmlns:a16="http://schemas.microsoft.com/office/drawing/2014/main" id="{DA856D49-5DE1-84C8-7083-E87C907C1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4" y="17032735"/>
                    <a:ext cx="422459" cy="422459"/>
                  </a:xfrm>
                  <a:prstGeom prst="rect">
                    <a:avLst/>
                  </a:prstGeom>
                </p:spPr>
              </p:pic>
              <p:pic>
                <p:nvPicPr>
                  <p:cNvPr id="2019" name="Graphic 2018" descr="Seaweed with solid fill">
                    <a:extLst>
                      <a:ext uri="{FF2B5EF4-FFF2-40B4-BE49-F238E27FC236}">
                        <a16:creationId xmlns:a16="http://schemas.microsoft.com/office/drawing/2014/main" id="{3586DF0F-0742-5CBD-7AE1-5C420254E9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2" y="16561608"/>
                    <a:ext cx="620021" cy="620021"/>
                  </a:xfrm>
                  <a:prstGeom prst="rect">
                    <a:avLst/>
                  </a:prstGeom>
                </p:spPr>
              </p:pic>
              <p:pic>
                <p:nvPicPr>
                  <p:cNvPr id="2020" name="Graphic 2019" descr="Seaweed with solid fill">
                    <a:extLst>
                      <a:ext uri="{FF2B5EF4-FFF2-40B4-BE49-F238E27FC236}">
                        <a16:creationId xmlns:a16="http://schemas.microsoft.com/office/drawing/2014/main" id="{CEC1ADCA-4A5D-B121-EE87-8094FFA14F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4" y="16301348"/>
                    <a:ext cx="620021" cy="620021"/>
                  </a:xfrm>
                  <a:prstGeom prst="rect">
                    <a:avLst/>
                  </a:prstGeom>
                </p:spPr>
              </p:pic>
              <p:pic>
                <p:nvPicPr>
                  <p:cNvPr id="2021" name="Graphic 2020" descr="Seaweed with solid fill">
                    <a:extLst>
                      <a:ext uri="{FF2B5EF4-FFF2-40B4-BE49-F238E27FC236}">
                        <a16:creationId xmlns:a16="http://schemas.microsoft.com/office/drawing/2014/main" id="{878E1725-EB1B-E156-253A-F0FC182439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7" y="16543877"/>
                    <a:ext cx="441748" cy="749441"/>
                  </a:xfrm>
                  <a:prstGeom prst="rect">
                    <a:avLst/>
                  </a:prstGeom>
                </p:spPr>
              </p:pic>
              <p:pic>
                <p:nvPicPr>
                  <p:cNvPr id="2022" name="Graphic 2021" descr="Seaweed with solid fill">
                    <a:extLst>
                      <a:ext uri="{FF2B5EF4-FFF2-40B4-BE49-F238E27FC236}">
                        <a16:creationId xmlns:a16="http://schemas.microsoft.com/office/drawing/2014/main" id="{ADC13CDF-06A5-E6DC-2D5E-F3FF44D048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a:off x="12990511" y="16370139"/>
                    <a:ext cx="377259" cy="533818"/>
                  </a:xfrm>
                  <a:prstGeom prst="rect">
                    <a:avLst/>
                  </a:prstGeom>
                </p:spPr>
              </p:pic>
              <p:pic>
                <p:nvPicPr>
                  <p:cNvPr id="2023" name="Graphic 2022" descr="Seaweed with solid fill">
                    <a:extLst>
                      <a:ext uri="{FF2B5EF4-FFF2-40B4-BE49-F238E27FC236}">
                        <a16:creationId xmlns:a16="http://schemas.microsoft.com/office/drawing/2014/main" id="{F0FBBF14-BD41-50E4-F505-96070A92C1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2" y="16420833"/>
                    <a:ext cx="535164" cy="620021"/>
                  </a:xfrm>
                  <a:prstGeom prst="rect">
                    <a:avLst/>
                  </a:prstGeom>
                </p:spPr>
              </p:pic>
              <p:pic>
                <p:nvPicPr>
                  <p:cNvPr id="2024" name="Graphic 2023" descr="Seaweed with solid fill">
                    <a:extLst>
                      <a:ext uri="{FF2B5EF4-FFF2-40B4-BE49-F238E27FC236}">
                        <a16:creationId xmlns:a16="http://schemas.microsoft.com/office/drawing/2014/main" id="{9CBA2077-186A-8F9C-6436-2AAFDE322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1" y="16532520"/>
                    <a:ext cx="341384" cy="422459"/>
                  </a:xfrm>
                  <a:prstGeom prst="rect">
                    <a:avLst/>
                  </a:prstGeom>
                </p:spPr>
              </p:pic>
              <p:pic>
                <p:nvPicPr>
                  <p:cNvPr id="2025" name="Graphic 2024" descr="Fish with solid fill">
                    <a:extLst>
                      <a:ext uri="{FF2B5EF4-FFF2-40B4-BE49-F238E27FC236}">
                        <a16:creationId xmlns:a16="http://schemas.microsoft.com/office/drawing/2014/main" id="{E672C392-028E-87DA-2978-4D0EA4DF4C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18695" y="15935475"/>
                    <a:ext cx="384360" cy="384360"/>
                  </a:xfrm>
                  <a:prstGeom prst="rect">
                    <a:avLst/>
                  </a:prstGeom>
                </p:spPr>
              </p:pic>
              <p:pic>
                <p:nvPicPr>
                  <p:cNvPr id="2026" name="Graphic 2025" descr="Fish with solid fill">
                    <a:extLst>
                      <a:ext uri="{FF2B5EF4-FFF2-40B4-BE49-F238E27FC236}">
                        <a16:creationId xmlns:a16="http://schemas.microsoft.com/office/drawing/2014/main" id="{DC25CDDC-8492-AFFD-125B-610CF52604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55268" y="16798121"/>
                    <a:ext cx="384360" cy="384360"/>
                  </a:xfrm>
                  <a:prstGeom prst="rect">
                    <a:avLst/>
                  </a:prstGeom>
                </p:spPr>
              </p:pic>
              <p:pic>
                <p:nvPicPr>
                  <p:cNvPr id="2027" name="Graphic 2026" descr="Fish with solid fill">
                    <a:extLst>
                      <a:ext uri="{FF2B5EF4-FFF2-40B4-BE49-F238E27FC236}">
                        <a16:creationId xmlns:a16="http://schemas.microsoft.com/office/drawing/2014/main" id="{5F6E0734-58DD-A771-3BC4-65B7B11752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509721" y="16248038"/>
                    <a:ext cx="378253" cy="292636"/>
                  </a:xfrm>
                  <a:prstGeom prst="rect">
                    <a:avLst/>
                  </a:prstGeom>
                </p:spPr>
              </p:pic>
              <p:pic>
                <p:nvPicPr>
                  <p:cNvPr id="2028" name="Graphic 2027" descr="Seaweed with solid fill">
                    <a:extLst>
                      <a:ext uri="{FF2B5EF4-FFF2-40B4-BE49-F238E27FC236}">
                        <a16:creationId xmlns:a16="http://schemas.microsoft.com/office/drawing/2014/main" id="{CE65EA1C-C3F6-8B58-6DE7-8E42AC5DD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1" y="16236566"/>
                    <a:ext cx="465326" cy="465326"/>
                  </a:xfrm>
                  <a:prstGeom prst="rect">
                    <a:avLst/>
                  </a:prstGeom>
                </p:spPr>
              </p:pic>
              <p:pic>
                <p:nvPicPr>
                  <p:cNvPr id="2029" name="Graphic 2028" descr="Seaweed with solid fill">
                    <a:extLst>
                      <a:ext uri="{FF2B5EF4-FFF2-40B4-BE49-F238E27FC236}">
                        <a16:creationId xmlns:a16="http://schemas.microsoft.com/office/drawing/2014/main" id="{51F1F205-5BF3-8792-84D6-8052F9A970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7" y="15805909"/>
                    <a:ext cx="441748" cy="749441"/>
                  </a:xfrm>
                  <a:prstGeom prst="rect">
                    <a:avLst/>
                  </a:prstGeom>
                </p:spPr>
              </p:pic>
              <p:pic>
                <p:nvPicPr>
                  <p:cNvPr id="2030" name="Graphic 2029" descr="Snail with solid fill">
                    <a:extLst>
                      <a:ext uri="{FF2B5EF4-FFF2-40B4-BE49-F238E27FC236}">
                        <a16:creationId xmlns:a16="http://schemas.microsoft.com/office/drawing/2014/main" id="{3D2276FF-24A1-36CB-4D4B-6C7E1562AA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915948" y="16254134"/>
                    <a:ext cx="159119" cy="180690"/>
                  </a:xfrm>
                  <a:prstGeom prst="rect">
                    <a:avLst/>
                  </a:prstGeom>
                </p:spPr>
              </p:pic>
              <p:pic>
                <p:nvPicPr>
                  <p:cNvPr id="2031" name="Graphic 2030" descr="Snail with solid fill">
                    <a:extLst>
                      <a:ext uri="{FF2B5EF4-FFF2-40B4-BE49-F238E27FC236}">
                        <a16:creationId xmlns:a16="http://schemas.microsoft.com/office/drawing/2014/main" id="{6A092284-0F9B-237A-5057-C479DB71D2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281318" flipH="1">
                    <a:off x="13555641" y="16669086"/>
                    <a:ext cx="159119" cy="180690"/>
                  </a:xfrm>
                  <a:prstGeom prst="rect">
                    <a:avLst/>
                  </a:prstGeom>
                </p:spPr>
              </p:pic>
              <p:pic>
                <p:nvPicPr>
                  <p:cNvPr id="2032" name="Graphic 2031" descr="Seaweed with solid fill">
                    <a:extLst>
                      <a:ext uri="{FF2B5EF4-FFF2-40B4-BE49-F238E27FC236}">
                        <a16:creationId xmlns:a16="http://schemas.microsoft.com/office/drawing/2014/main" id="{B6073B5F-E3F0-AB18-1D7E-46C707B60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8" y="16787380"/>
                    <a:ext cx="620021" cy="620021"/>
                  </a:xfrm>
                  <a:prstGeom prst="rect">
                    <a:avLst/>
                  </a:prstGeom>
                </p:spPr>
              </p:pic>
              <p:pic>
                <p:nvPicPr>
                  <p:cNvPr id="2033" name="Graphic 2032" descr="Seaweed with solid fill">
                    <a:extLst>
                      <a:ext uri="{FF2B5EF4-FFF2-40B4-BE49-F238E27FC236}">
                        <a16:creationId xmlns:a16="http://schemas.microsoft.com/office/drawing/2014/main" id="{E4F6EDD5-D97F-B12C-CBB6-10361DBE04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268440">
                    <a:off x="14377683" y="17085467"/>
                    <a:ext cx="489020" cy="465326"/>
                  </a:xfrm>
                  <a:prstGeom prst="rect">
                    <a:avLst/>
                  </a:prstGeom>
                </p:spPr>
              </p:pic>
            </p:grpSp>
            <p:grpSp>
              <p:nvGrpSpPr>
                <p:cNvPr id="30" name="Group 29">
                  <a:extLst>
                    <a:ext uri="{FF2B5EF4-FFF2-40B4-BE49-F238E27FC236}">
                      <a16:creationId xmlns:a16="http://schemas.microsoft.com/office/drawing/2014/main" id="{719CCCB1-104C-EF5B-A0BF-DBEA685D6DC9}"/>
                    </a:ext>
                  </a:extLst>
                </p:cNvPr>
                <p:cNvGrpSpPr>
                  <a:grpSpLocks/>
                </p:cNvGrpSpPr>
                <p:nvPr/>
              </p:nvGrpSpPr>
              <p:grpSpPr>
                <a:xfrm>
                  <a:off x="921241" y="2169698"/>
                  <a:ext cx="1079232" cy="447742"/>
                  <a:chOff x="7397379" y="4821517"/>
                  <a:chExt cx="1530717" cy="550485"/>
                </a:xfrm>
              </p:grpSpPr>
              <p:grpSp>
                <p:nvGrpSpPr>
                  <p:cNvPr id="31" name="Graphic 18" descr="Seaweed with solid fill">
                    <a:extLst>
                      <a:ext uri="{FF2B5EF4-FFF2-40B4-BE49-F238E27FC236}">
                        <a16:creationId xmlns:a16="http://schemas.microsoft.com/office/drawing/2014/main" id="{E4173DFD-4608-8BBB-0C79-78969D72BB22}"/>
                      </a:ext>
                    </a:extLst>
                  </p:cNvPr>
                  <p:cNvGrpSpPr>
                    <a:grpSpLocks/>
                  </p:cNvGrpSpPr>
                  <p:nvPr/>
                </p:nvGrpSpPr>
                <p:grpSpPr>
                  <a:xfrm>
                    <a:off x="8019078" y="4936953"/>
                    <a:ext cx="116658" cy="121209"/>
                    <a:chOff x="12311859" y="16199465"/>
                    <a:chExt cx="356449" cy="401824"/>
                  </a:xfrm>
                  <a:solidFill>
                    <a:schemeClr val="accent6">
                      <a:lumMod val="50000"/>
                    </a:schemeClr>
                  </a:solidFill>
                </p:grpSpPr>
                <p:sp>
                  <p:nvSpPr>
                    <p:cNvPr id="1984" name="Freeform: Shape 1983">
                      <a:extLst>
                        <a:ext uri="{FF2B5EF4-FFF2-40B4-BE49-F238E27FC236}">
                          <a16:creationId xmlns:a16="http://schemas.microsoft.com/office/drawing/2014/main" id="{D9E510D8-2815-655B-CC61-E90B42B5CA25}"/>
                        </a:ext>
                      </a:extLst>
                    </p:cNvPr>
                    <p:cNvSpPr>
                      <a:spLocks/>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85" name="Freeform: Shape 1984">
                      <a:extLst>
                        <a:ext uri="{FF2B5EF4-FFF2-40B4-BE49-F238E27FC236}">
                          <a16:creationId xmlns:a16="http://schemas.microsoft.com/office/drawing/2014/main" id="{DCF43137-3A00-2D69-D3B6-EFAD7CA76A45}"/>
                        </a:ext>
                      </a:extLst>
                    </p:cNvPr>
                    <p:cNvSpPr>
                      <a:spLocks/>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86" name="Freeform: Shape 1985">
                      <a:extLst>
                        <a:ext uri="{FF2B5EF4-FFF2-40B4-BE49-F238E27FC236}">
                          <a16:creationId xmlns:a16="http://schemas.microsoft.com/office/drawing/2014/main" id="{F07C5609-1367-ACBB-8232-9660FFC01BEF}"/>
                        </a:ext>
                      </a:extLst>
                    </p:cNvPr>
                    <p:cNvSpPr>
                      <a:spLocks/>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87" name="Freeform: Shape 1986">
                      <a:extLst>
                        <a:ext uri="{FF2B5EF4-FFF2-40B4-BE49-F238E27FC236}">
                          <a16:creationId xmlns:a16="http://schemas.microsoft.com/office/drawing/2014/main" id="{93B45BE4-5802-7D58-3DFE-BC8A9CAB2DBF}"/>
                        </a:ext>
                      </a:extLst>
                    </p:cNvPr>
                    <p:cNvSpPr>
                      <a:spLocks/>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88" name="Freeform: Shape 1987">
                      <a:extLst>
                        <a:ext uri="{FF2B5EF4-FFF2-40B4-BE49-F238E27FC236}">
                          <a16:creationId xmlns:a16="http://schemas.microsoft.com/office/drawing/2014/main" id="{91CEA309-7068-A0B0-F932-B71E0F2198F6}"/>
                        </a:ext>
                      </a:extLst>
                    </p:cNvPr>
                    <p:cNvSpPr>
                      <a:spLocks/>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89" name="Freeform: Shape 1988">
                      <a:extLst>
                        <a:ext uri="{FF2B5EF4-FFF2-40B4-BE49-F238E27FC236}">
                          <a16:creationId xmlns:a16="http://schemas.microsoft.com/office/drawing/2014/main" id="{16D458C0-B4E8-49FF-CFFD-6B3E6E12E898}"/>
                        </a:ext>
                      </a:extLst>
                    </p:cNvPr>
                    <p:cNvSpPr>
                      <a:spLocks/>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90" name="Freeform: Shape 1989">
                      <a:extLst>
                        <a:ext uri="{FF2B5EF4-FFF2-40B4-BE49-F238E27FC236}">
                          <a16:creationId xmlns:a16="http://schemas.microsoft.com/office/drawing/2014/main" id="{5285C1AD-FB90-8B52-5155-7065C72D27F2}"/>
                        </a:ext>
                      </a:extLst>
                    </p:cNvPr>
                    <p:cNvSpPr>
                      <a:spLocks/>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32" name="Graphic 21" descr="Seaweed with solid fill">
                    <a:extLst>
                      <a:ext uri="{FF2B5EF4-FFF2-40B4-BE49-F238E27FC236}">
                        <a16:creationId xmlns:a16="http://schemas.microsoft.com/office/drawing/2014/main" id="{D5AA560C-3254-4540-721B-8660F2BEE94B}"/>
                      </a:ext>
                    </a:extLst>
                  </p:cNvPr>
                  <p:cNvGrpSpPr>
                    <a:grpSpLocks/>
                  </p:cNvGrpSpPr>
                  <p:nvPr/>
                </p:nvGrpSpPr>
                <p:grpSpPr>
                  <a:xfrm rot="906701">
                    <a:off x="7746049" y="4844673"/>
                    <a:ext cx="153466" cy="179249"/>
                    <a:chOff x="11477621" y="15893544"/>
                    <a:chExt cx="468914" cy="594237"/>
                  </a:xfrm>
                  <a:solidFill>
                    <a:schemeClr val="accent6">
                      <a:lumMod val="75000"/>
                    </a:schemeClr>
                  </a:solidFill>
                </p:grpSpPr>
                <p:sp>
                  <p:nvSpPr>
                    <p:cNvPr id="1536" name="Freeform: Shape 1535">
                      <a:extLst>
                        <a:ext uri="{FF2B5EF4-FFF2-40B4-BE49-F238E27FC236}">
                          <a16:creationId xmlns:a16="http://schemas.microsoft.com/office/drawing/2014/main" id="{CE78B4F6-0BD5-E0A6-8AA4-85BB19EA9077}"/>
                        </a:ext>
                      </a:extLst>
                    </p:cNvPr>
                    <p:cNvSpPr>
                      <a:spLocks/>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E4C40EB1-4450-C636-5708-9BD986771246}"/>
                        </a:ext>
                      </a:extLst>
                    </p:cNvPr>
                    <p:cNvSpPr>
                      <a:spLocks/>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27DE1A8-0C25-B148-1051-746EB970616E}"/>
                        </a:ext>
                      </a:extLst>
                    </p:cNvPr>
                    <p:cNvSpPr>
                      <a:spLocks/>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9E82CDCE-52A0-3DBE-3DEC-A8FBEBC28D8F}"/>
                        </a:ext>
                      </a:extLst>
                    </p:cNvPr>
                    <p:cNvSpPr>
                      <a:spLocks/>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99501D10-3231-4168-FEE5-75BF3335C28E}"/>
                        </a:ext>
                      </a:extLst>
                    </p:cNvPr>
                    <p:cNvSpPr>
                      <a:spLocks/>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BC4A8EEF-2309-27B2-2335-50950A5604AC}"/>
                        </a:ext>
                      </a:extLst>
                    </p:cNvPr>
                    <p:cNvSpPr>
                      <a:spLocks/>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3" name="Graphic 27" descr="Seaweed with solid fill">
                    <a:extLst>
                      <a:ext uri="{FF2B5EF4-FFF2-40B4-BE49-F238E27FC236}">
                        <a16:creationId xmlns:a16="http://schemas.microsoft.com/office/drawing/2014/main" id="{5AC235A4-9774-79D1-8D70-8CE89D303AFB}"/>
                      </a:ext>
                    </a:extLst>
                  </p:cNvPr>
                  <p:cNvGrpSpPr>
                    <a:grpSpLocks/>
                  </p:cNvGrpSpPr>
                  <p:nvPr/>
                </p:nvGrpSpPr>
                <p:grpSpPr>
                  <a:xfrm rot="1416097">
                    <a:off x="8136929" y="4940853"/>
                    <a:ext cx="153466" cy="179249"/>
                    <a:chOff x="12671954" y="16212396"/>
                    <a:chExt cx="468914" cy="594237"/>
                  </a:xfrm>
                  <a:solidFill>
                    <a:schemeClr val="accent6">
                      <a:lumMod val="75000"/>
                    </a:schemeClr>
                  </a:solidFill>
                </p:grpSpPr>
                <p:sp>
                  <p:nvSpPr>
                    <p:cNvPr id="1529" name="Freeform: Shape 1528">
                      <a:extLst>
                        <a:ext uri="{FF2B5EF4-FFF2-40B4-BE49-F238E27FC236}">
                          <a16:creationId xmlns:a16="http://schemas.microsoft.com/office/drawing/2014/main" id="{A584F90F-013D-436E-DA0D-8878B3C379FE}"/>
                        </a:ext>
                      </a:extLst>
                    </p:cNvPr>
                    <p:cNvSpPr>
                      <a:spLocks/>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D1741BD-00A6-035C-254C-B845C6AFF849}"/>
                        </a:ext>
                      </a:extLst>
                    </p:cNvPr>
                    <p:cNvSpPr>
                      <a:spLocks/>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8062785C-F60B-9673-A7C9-68862BC0B793}"/>
                        </a:ext>
                      </a:extLst>
                    </p:cNvPr>
                    <p:cNvSpPr>
                      <a:spLocks/>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FBE1FDB9-9E9E-F69B-5534-2E5D782A5AD5}"/>
                        </a:ext>
                      </a:extLst>
                    </p:cNvPr>
                    <p:cNvSpPr>
                      <a:spLocks/>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29B4C75F-74CA-B16E-039D-403903E129BD}"/>
                        </a:ext>
                      </a:extLst>
                    </p:cNvPr>
                    <p:cNvSpPr>
                      <a:spLocks/>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B7F11E27-3ED6-A7CB-6093-4040E627F734}"/>
                        </a:ext>
                      </a:extLst>
                    </p:cNvPr>
                    <p:cNvSpPr>
                      <a:spLocks/>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4" name="Graphic 28" descr="Seaweed with solid fill">
                    <a:extLst>
                      <a:ext uri="{FF2B5EF4-FFF2-40B4-BE49-F238E27FC236}">
                        <a16:creationId xmlns:a16="http://schemas.microsoft.com/office/drawing/2014/main" id="{240DD5EE-788B-D0C8-F2B1-3DE405A2CEDC}"/>
                      </a:ext>
                    </a:extLst>
                  </p:cNvPr>
                  <p:cNvGrpSpPr>
                    <a:grpSpLocks/>
                  </p:cNvGrpSpPr>
                  <p:nvPr/>
                </p:nvGrpSpPr>
                <p:grpSpPr>
                  <a:xfrm rot="417672">
                    <a:off x="7564882" y="4821517"/>
                    <a:ext cx="153466" cy="179249"/>
                    <a:chOff x="10924067" y="15816781"/>
                    <a:chExt cx="468914" cy="594237"/>
                  </a:xfrm>
                  <a:solidFill>
                    <a:schemeClr val="accent6">
                      <a:lumMod val="75000"/>
                    </a:schemeClr>
                  </a:solidFill>
                </p:grpSpPr>
                <p:sp>
                  <p:nvSpPr>
                    <p:cNvPr id="1523" name="Freeform: Shape 1522">
                      <a:extLst>
                        <a:ext uri="{FF2B5EF4-FFF2-40B4-BE49-F238E27FC236}">
                          <a16:creationId xmlns:a16="http://schemas.microsoft.com/office/drawing/2014/main" id="{FD4B1ECF-A949-8310-0D50-2096CDFAD6DC}"/>
                        </a:ext>
                      </a:extLst>
                    </p:cNvPr>
                    <p:cNvSpPr>
                      <a:spLocks/>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8BD7DA69-7502-DA94-1468-FD3C0ED68353}"/>
                        </a:ext>
                      </a:extLst>
                    </p:cNvPr>
                    <p:cNvSpPr>
                      <a:spLocks/>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5A011DCE-153B-75CA-A0F4-33FBE9B70411}"/>
                        </a:ext>
                      </a:extLst>
                    </p:cNvPr>
                    <p:cNvSpPr>
                      <a:spLocks/>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AA5D97A4-D881-2A9F-2B0A-F4E7C8D0F163}"/>
                        </a:ext>
                      </a:extLst>
                    </p:cNvPr>
                    <p:cNvSpPr>
                      <a:spLocks/>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5DEAA96-4ADA-81C7-EEE0-7C7C52C660CC}"/>
                        </a:ext>
                      </a:extLst>
                    </p:cNvPr>
                    <p:cNvSpPr>
                      <a:spLocks/>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F3FE39BD-0098-EC61-EF69-1E6813FC61E9}"/>
                        </a:ext>
                      </a:extLst>
                    </p:cNvPr>
                    <p:cNvSpPr>
                      <a:spLocks/>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5" name="Graphic 31" descr="Seaweed with solid fill">
                    <a:extLst>
                      <a:ext uri="{FF2B5EF4-FFF2-40B4-BE49-F238E27FC236}">
                        <a16:creationId xmlns:a16="http://schemas.microsoft.com/office/drawing/2014/main" id="{F6F26EF9-7A58-2953-00DD-069D0A61894C}"/>
                      </a:ext>
                    </a:extLst>
                  </p:cNvPr>
                  <p:cNvGrpSpPr>
                    <a:grpSpLocks/>
                  </p:cNvGrpSpPr>
                  <p:nvPr/>
                </p:nvGrpSpPr>
                <p:grpSpPr>
                  <a:xfrm rot="441221">
                    <a:off x="7856975" y="4822938"/>
                    <a:ext cx="109340" cy="216665"/>
                    <a:chOff x="11816556" y="15821491"/>
                    <a:chExt cx="334088" cy="718275"/>
                  </a:xfrm>
                  <a:solidFill>
                    <a:srgbClr val="92D050"/>
                  </a:solidFill>
                </p:grpSpPr>
                <p:sp>
                  <p:nvSpPr>
                    <p:cNvPr id="1517" name="Freeform: Shape 1516">
                      <a:extLst>
                        <a:ext uri="{FF2B5EF4-FFF2-40B4-BE49-F238E27FC236}">
                          <a16:creationId xmlns:a16="http://schemas.microsoft.com/office/drawing/2014/main" id="{88F8FCE5-AC59-9EFB-8586-2ED1D6AE3633}"/>
                        </a:ext>
                      </a:extLst>
                    </p:cNvPr>
                    <p:cNvSpPr>
                      <a:spLocks/>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A2B12D16-7CD4-0CAD-2292-96DDA7EB8AF4}"/>
                        </a:ext>
                      </a:extLst>
                    </p:cNvPr>
                    <p:cNvSpPr>
                      <a:spLocks/>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16DE7BEA-BA5B-86AF-0551-099B959FA6FD}"/>
                        </a:ext>
                      </a:extLst>
                    </p:cNvPr>
                    <p:cNvSpPr>
                      <a:spLocks/>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5F36643D-A4FB-2642-A35F-45013530B56B}"/>
                        </a:ext>
                      </a:extLst>
                    </p:cNvPr>
                    <p:cNvSpPr>
                      <a:spLocks/>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9C2063DE-F43E-611F-836F-238C087B8865}"/>
                        </a:ext>
                      </a:extLst>
                    </p:cNvPr>
                    <p:cNvSpPr>
                      <a:spLocks/>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62E5653D-9926-FFE8-4B78-9D120B1FED6F}"/>
                        </a:ext>
                      </a:extLst>
                    </p:cNvPr>
                    <p:cNvSpPr>
                      <a:spLocks/>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36" name="Graphic 30" descr="Seaweed with solid fill">
                    <a:extLst>
                      <a:ext uri="{FF2B5EF4-FFF2-40B4-BE49-F238E27FC236}">
                        <a16:creationId xmlns:a16="http://schemas.microsoft.com/office/drawing/2014/main" id="{D2445114-FC0D-72B1-3F99-D33843B2BADA}"/>
                      </a:ext>
                    </a:extLst>
                  </p:cNvPr>
                  <p:cNvGrpSpPr>
                    <a:grpSpLocks/>
                  </p:cNvGrpSpPr>
                  <p:nvPr/>
                </p:nvGrpSpPr>
                <p:grpSpPr>
                  <a:xfrm rot="417672">
                    <a:off x="7514447" y="4846821"/>
                    <a:ext cx="101995" cy="154328"/>
                    <a:chOff x="10769963" y="15900665"/>
                    <a:chExt cx="311646" cy="511618"/>
                  </a:xfrm>
                  <a:solidFill>
                    <a:srgbClr val="92D050"/>
                  </a:solidFill>
                </p:grpSpPr>
                <p:sp>
                  <p:nvSpPr>
                    <p:cNvPr id="1511" name="Freeform: Shape 1510">
                      <a:extLst>
                        <a:ext uri="{FF2B5EF4-FFF2-40B4-BE49-F238E27FC236}">
                          <a16:creationId xmlns:a16="http://schemas.microsoft.com/office/drawing/2014/main" id="{59D80256-E7E0-250C-DA47-FF0B06D78509}"/>
                        </a:ext>
                      </a:extLst>
                    </p:cNvPr>
                    <p:cNvSpPr>
                      <a:spLocks/>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22ED34F2-8FE9-622E-F959-64011A14F855}"/>
                        </a:ext>
                      </a:extLst>
                    </p:cNvPr>
                    <p:cNvSpPr>
                      <a:spLocks/>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3B66189D-8B24-5294-12F8-5F2AC854F07D}"/>
                        </a:ext>
                      </a:extLst>
                    </p:cNvPr>
                    <p:cNvSpPr>
                      <a:spLocks/>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F0F72E44-F9A3-2F50-D904-414C8D88B825}"/>
                        </a:ext>
                      </a:extLst>
                    </p:cNvPr>
                    <p:cNvSpPr>
                      <a:spLocks/>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B61286DC-434B-50ED-D3DB-83B41DAF56A7}"/>
                        </a:ext>
                      </a:extLst>
                    </p:cNvPr>
                    <p:cNvSpPr>
                      <a:spLocks/>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037C5EA7-29C9-15B0-82D8-649C3C08B7B4}"/>
                        </a:ext>
                      </a:extLst>
                    </p:cNvPr>
                    <p:cNvSpPr>
                      <a:spLocks/>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37" name="Graphic 32" descr="Seaweed with solid fill">
                    <a:extLst>
                      <a:ext uri="{FF2B5EF4-FFF2-40B4-BE49-F238E27FC236}">
                        <a16:creationId xmlns:a16="http://schemas.microsoft.com/office/drawing/2014/main" id="{C0087A67-AAA8-BE29-8D3E-9D7B34A3A40F}"/>
                      </a:ext>
                    </a:extLst>
                  </p:cNvPr>
                  <p:cNvGrpSpPr>
                    <a:grpSpLocks/>
                  </p:cNvGrpSpPr>
                  <p:nvPr/>
                </p:nvGrpSpPr>
                <p:grpSpPr>
                  <a:xfrm rot="21365089">
                    <a:off x="7411381" y="4899843"/>
                    <a:ext cx="69011" cy="93386"/>
                    <a:chOff x="10455043" y="16076443"/>
                    <a:chExt cx="210863" cy="309589"/>
                  </a:xfrm>
                  <a:solidFill>
                    <a:srgbClr val="92D050"/>
                  </a:solidFill>
                </p:grpSpPr>
                <p:sp>
                  <p:nvSpPr>
                    <p:cNvPr id="1505" name="Freeform: Shape 1504">
                      <a:extLst>
                        <a:ext uri="{FF2B5EF4-FFF2-40B4-BE49-F238E27FC236}">
                          <a16:creationId xmlns:a16="http://schemas.microsoft.com/office/drawing/2014/main" id="{CAE5DA9F-57F0-8B6D-571F-7DD04BB84F8F}"/>
                        </a:ext>
                      </a:extLst>
                    </p:cNvPr>
                    <p:cNvSpPr>
                      <a:spLocks/>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C3991CE7-4666-CBB1-3AA2-E37FD4D3B0AB}"/>
                        </a:ext>
                      </a:extLst>
                    </p:cNvPr>
                    <p:cNvSpPr>
                      <a:spLocks/>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D0444113-7719-FF22-3119-6E8F99A82CD1}"/>
                        </a:ext>
                      </a:extLst>
                    </p:cNvPr>
                    <p:cNvSpPr>
                      <a:spLocks/>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F46A9EAB-4D15-0C74-DAE1-E56CD41F14BA}"/>
                        </a:ext>
                      </a:extLst>
                    </p:cNvPr>
                    <p:cNvSpPr>
                      <a:spLocks/>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C6BD48A1-413F-3F8E-A502-F75B42031DE0}"/>
                        </a:ext>
                      </a:extLst>
                    </p:cNvPr>
                    <p:cNvSpPr>
                      <a:spLocks/>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0C876A6F-B8FF-C8E6-E62F-428A8DECF600}"/>
                        </a:ext>
                      </a:extLst>
                    </p:cNvPr>
                    <p:cNvSpPr>
                      <a:spLocks/>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38" name="Graphic 34" descr="Seaweed with solid fill">
                    <a:extLst>
                      <a:ext uri="{FF2B5EF4-FFF2-40B4-BE49-F238E27FC236}">
                        <a16:creationId xmlns:a16="http://schemas.microsoft.com/office/drawing/2014/main" id="{2FD99ACA-A7C9-5723-0E94-43A1861E0BB5}"/>
                      </a:ext>
                    </a:extLst>
                  </p:cNvPr>
                  <p:cNvGrpSpPr>
                    <a:grpSpLocks/>
                  </p:cNvGrpSpPr>
                  <p:nvPr/>
                </p:nvGrpSpPr>
                <p:grpSpPr>
                  <a:xfrm rot="1416097">
                    <a:off x="8048897" y="4951063"/>
                    <a:ext cx="115176" cy="134527"/>
                    <a:chOff x="12402971" y="16246242"/>
                    <a:chExt cx="351920" cy="445975"/>
                  </a:xfrm>
                  <a:solidFill>
                    <a:srgbClr val="92D050"/>
                  </a:solidFill>
                </p:grpSpPr>
                <p:sp>
                  <p:nvSpPr>
                    <p:cNvPr id="1499" name="Freeform: Shape 1498">
                      <a:extLst>
                        <a:ext uri="{FF2B5EF4-FFF2-40B4-BE49-F238E27FC236}">
                          <a16:creationId xmlns:a16="http://schemas.microsoft.com/office/drawing/2014/main" id="{9043F989-4F44-6463-FCF2-C8C089444EB9}"/>
                        </a:ext>
                      </a:extLst>
                    </p:cNvPr>
                    <p:cNvSpPr>
                      <a:spLocks/>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190E609A-8721-ACB5-D51B-196A97259AD7}"/>
                        </a:ext>
                      </a:extLst>
                    </p:cNvPr>
                    <p:cNvSpPr>
                      <a:spLocks/>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B5952962-F1CB-5D3D-D586-E21A42824ABC}"/>
                        </a:ext>
                      </a:extLst>
                    </p:cNvPr>
                    <p:cNvSpPr>
                      <a:spLocks/>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4B02DD27-B5FF-CF17-C475-BD21047C427B}"/>
                        </a:ext>
                      </a:extLst>
                    </p:cNvPr>
                    <p:cNvSpPr>
                      <a:spLocks/>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3E565C18-9F57-DCC8-6EC9-D10B0113CAC9}"/>
                        </a:ext>
                      </a:extLst>
                    </p:cNvPr>
                    <p:cNvSpPr>
                      <a:spLocks/>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E0F2FF83-74D8-05F6-36EE-ABF9E345EE74}"/>
                        </a:ext>
                      </a:extLst>
                    </p:cNvPr>
                    <p:cNvSpPr>
                      <a:spLocks/>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39" name="Graphic 35" descr="Seaweed with solid fill">
                    <a:extLst>
                      <a:ext uri="{FF2B5EF4-FFF2-40B4-BE49-F238E27FC236}">
                        <a16:creationId xmlns:a16="http://schemas.microsoft.com/office/drawing/2014/main" id="{104EE956-2F5A-6496-E874-4405624A705C}"/>
                      </a:ext>
                    </a:extLst>
                  </p:cNvPr>
                  <p:cNvGrpSpPr>
                    <a:grpSpLocks/>
                  </p:cNvGrpSpPr>
                  <p:nvPr/>
                </p:nvGrpSpPr>
                <p:grpSpPr>
                  <a:xfrm>
                    <a:off x="7623985" y="4877124"/>
                    <a:ext cx="94270" cy="121209"/>
                    <a:chOff x="11104656" y="16001126"/>
                    <a:chExt cx="288042" cy="401824"/>
                  </a:xfrm>
                  <a:solidFill>
                    <a:schemeClr val="accent6">
                      <a:lumMod val="50000"/>
                    </a:schemeClr>
                  </a:solidFill>
                </p:grpSpPr>
                <p:sp>
                  <p:nvSpPr>
                    <p:cNvPr id="1492" name="Freeform: Shape 1491">
                      <a:extLst>
                        <a:ext uri="{FF2B5EF4-FFF2-40B4-BE49-F238E27FC236}">
                          <a16:creationId xmlns:a16="http://schemas.microsoft.com/office/drawing/2014/main" id="{99F4F0C3-865B-3C60-D80F-12BFBC348878}"/>
                        </a:ext>
                      </a:extLst>
                    </p:cNvPr>
                    <p:cNvSpPr>
                      <a:spLocks/>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8E52D2A-E48C-28F3-6691-FC15516DBD5C}"/>
                        </a:ext>
                      </a:extLst>
                    </p:cNvPr>
                    <p:cNvSpPr>
                      <a:spLocks/>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F3659E66-2F3F-33BE-C024-4D19BC137F33}"/>
                        </a:ext>
                      </a:extLst>
                    </p:cNvPr>
                    <p:cNvSpPr>
                      <a:spLocks/>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2C5B2025-F645-359B-F96E-761604435569}"/>
                        </a:ext>
                      </a:extLst>
                    </p:cNvPr>
                    <p:cNvSpPr>
                      <a:spLocks/>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331188CD-CA06-8C0B-52ED-25BCAFC87CE6}"/>
                        </a:ext>
                      </a:extLst>
                    </p:cNvPr>
                    <p:cNvSpPr>
                      <a:spLocks/>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6BD256FF-7623-294D-E452-3DFB282F7C42}"/>
                        </a:ext>
                      </a:extLst>
                    </p:cNvPr>
                    <p:cNvSpPr>
                      <a:spLocks/>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54A6700-25C9-BF72-199C-1741E09F0A9C}"/>
                        </a:ext>
                      </a:extLst>
                    </p:cNvPr>
                    <p:cNvSpPr>
                      <a:spLocks/>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40" name="Graphic 26" descr="Seaweed with solid fill">
                    <a:extLst>
                      <a:ext uri="{FF2B5EF4-FFF2-40B4-BE49-F238E27FC236}">
                        <a16:creationId xmlns:a16="http://schemas.microsoft.com/office/drawing/2014/main" id="{AAB7BD89-65BF-4103-7FE1-EF61D6C80496}"/>
                      </a:ext>
                    </a:extLst>
                  </p:cNvPr>
                  <p:cNvGrpSpPr>
                    <a:grpSpLocks/>
                  </p:cNvGrpSpPr>
                  <p:nvPr/>
                </p:nvGrpSpPr>
                <p:grpSpPr>
                  <a:xfrm rot="1416097">
                    <a:off x="7928396" y="4889628"/>
                    <a:ext cx="153466" cy="179249"/>
                    <a:chOff x="12034782" y="16042579"/>
                    <a:chExt cx="468914" cy="594237"/>
                  </a:xfrm>
                  <a:solidFill>
                    <a:schemeClr val="accent6">
                      <a:lumMod val="75000"/>
                    </a:schemeClr>
                  </a:solidFill>
                </p:grpSpPr>
                <p:sp>
                  <p:nvSpPr>
                    <p:cNvPr id="1486" name="Freeform: Shape 1485">
                      <a:extLst>
                        <a:ext uri="{FF2B5EF4-FFF2-40B4-BE49-F238E27FC236}">
                          <a16:creationId xmlns:a16="http://schemas.microsoft.com/office/drawing/2014/main" id="{8DE246B0-501B-A1CF-107C-EF4B698BC896}"/>
                        </a:ext>
                      </a:extLst>
                    </p:cNvPr>
                    <p:cNvSpPr>
                      <a:spLocks/>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36567A65-7165-9E45-A8F8-F2C5F1FFCE3C}"/>
                        </a:ext>
                      </a:extLst>
                    </p:cNvPr>
                    <p:cNvSpPr>
                      <a:spLocks/>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20369BBE-7FBC-1BB7-0A08-70E19A31F363}"/>
                        </a:ext>
                      </a:extLst>
                    </p:cNvPr>
                    <p:cNvSpPr>
                      <a:spLocks/>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8A700F64-BF7E-4E49-5C69-2697E1FED2EB}"/>
                        </a:ext>
                      </a:extLst>
                    </p:cNvPr>
                    <p:cNvSpPr>
                      <a:spLocks/>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C93630F5-BAEC-2745-03F8-64F54324EA0D}"/>
                        </a:ext>
                      </a:extLst>
                    </p:cNvPr>
                    <p:cNvSpPr>
                      <a:spLocks/>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B52B4225-C393-E2D6-9380-712DE96D6F1D}"/>
                        </a:ext>
                      </a:extLst>
                    </p:cNvPr>
                    <p:cNvSpPr>
                      <a:spLocks/>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1" name="Graphic 29" descr="Seaweed with solid fill">
                    <a:extLst>
                      <a:ext uri="{FF2B5EF4-FFF2-40B4-BE49-F238E27FC236}">
                        <a16:creationId xmlns:a16="http://schemas.microsoft.com/office/drawing/2014/main" id="{01548AF9-032E-3B3D-9CD0-551564CA738B}"/>
                      </a:ext>
                    </a:extLst>
                  </p:cNvPr>
                  <p:cNvGrpSpPr>
                    <a:grpSpLocks/>
                  </p:cNvGrpSpPr>
                  <p:nvPr/>
                </p:nvGrpSpPr>
                <p:grpSpPr>
                  <a:xfrm rot="417672">
                    <a:off x="7456747" y="4838127"/>
                    <a:ext cx="95367" cy="154328"/>
                    <a:chOff x="10593661" y="15871843"/>
                    <a:chExt cx="291392" cy="511618"/>
                  </a:xfrm>
                  <a:solidFill>
                    <a:schemeClr val="accent6">
                      <a:lumMod val="75000"/>
                    </a:schemeClr>
                  </a:solidFill>
                </p:grpSpPr>
                <p:sp>
                  <p:nvSpPr>
                    <p:cNvPr id="1480" name="Freeform: Shape 1479">
                      <a:extLst>
                        <a:ext uri="{FF2B5EF4-FFF2-40B4-BE49-F238E27FC236}">
                          <a16:creationId xmlns:a16="http://schemas.microsoft.com/office/drawing/2014/main" id="{0BE45FA0-953E-5754-EA29-A20D70941DE1}"/>
                        </a:ext>
                      </a:extLst>
                    </p:cNvPr>
                    <p:cNvSpPr>
                      <a:spLocks/>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2DFC9DD9-F62E-8082-89E5-CB601A3D1134}"/>
                        </a:ext>
                      </a:extLst>
                    </p:cNvPr>
                    <p:cNvSpPr>
                      <a:spLocks/>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E763E8C0-7EAA-CC14-7050-542BD13C4A27}"/>
                        </a:ext>
                      </a:extLst>
                    </p:cNvPr>
                    <p:cNvSpPr>
                      <a:spLocks/>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AF5075CB-D7AC-8D00-59C7-A165A14FA0C9}"/>
                        </a:ext>
                      </a:extLst>
                    </p:cNvPr>
                    <p:cNvSpPr>
                      <a:spLocks/>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402F505-7081-5828-81E2-0778E1B2C0F3}"/>
                        </a:ext>
                      </a:extLst>
                    </p:cNvPr>
                    <p:cNvSpPr>
                      <a:spLocks/>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34A72F4C-A40C-BDFD-6DE5-C5C91EA8B8AF}"/>
                        </a:ext>
                      </a:extLst>
                    </p:cNvPr>
                    <p:cNvSpPr>
                      <a:spLocks/>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42" name="Graphic 49" descr="Seaweed with solid fill">
                    <a:extLst>
                      <a:ext uri="{FF2B5EF4-FFF2-40B4-BE49-F238E27FC236}">
                        <a16:creationId xmlns:a16="http://schemas.microsoft.com/office/drawing/2014/main" id="{475F4450-5402-655C-C5E1-343B432D8968}"/>
                      </a:ext>
                    </a:extLst>
                  </p:cNvPr>
                  <p:cNvGrpSpPr>
                    <a:grpSpLocks/>
                  </p:cNvGrpSpPr>
                  <p:nvPr/>
                </p:nvGrpSpPr>
                <p:grpSpPr>
                  <a:xfrm rot="852343">
                    <a:off x="8671975" y="5190961"/>
                    <a:ext cx="116658" cy="121209"/>
                    <a:chOff x="14306786" y="17041538"/>
                    <a:chExt cx="356449" cy="401824"/>
                  </a:xfrm>
                  <a:solidFill>
                    <a:schemeClr val="accent6">
                      <a:lumMod val="50000"/>
                    </a:schemeClr>
                  </a:solidFill>
                </p:grpSpPr>
                <p:sp>
                  <p:nvSpPr>
                    <p:cNvPr id="1473" name="Freeform: Shape 1472">
                      <a:extLst>
                        <a:ext uri="{FF2B5EF4-FFF2-40B4-BE49-F238E27FC236}">
                          <a16:creationId xmlns:a16="http://schemas.microsoft.com/office/drawing/2014/main" id="{3B127A32-49AD-D960-7F9D-7A6F974D0D2A}"/>
                        </a:ext>
                      </a:extLst>
                    </p:cNvPr>
                    <p:cNvSpPr>
                      <a:spLocks/>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7942F1F2-69D7-93C3-57FB-20CE77BFB31C}"/>
                        </a:ext>
                      </a:extLst>
                    </p:cNvPr>
                    <p:cNvSpPr>
                      <a:spLocks/>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740C4070-60E9-6487-C1A7-A0A246E04CA4}"/>
                        </a:ext>
                      </a:extLst>
                    </p:cNvPr>
                    <p:cNvSpPr>
                      <a:spLocks/>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3F26F406-C46A-4D90-411B-E0163862638C}"/>
                        </a:ext>
                      </a:extLst>
                    </p:cNvPr>
                    <p:cNvSpPr>
                      <a:spLocks/>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E604526-23B6-2F41-1870-0A51B350AAFC}"/>
                        </a:ext>
                      </a:extLst>
                    </p:cNvPr>
                    <p:cNvSpPr>
                      <a:spLocks/>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4C787E1-9901-0245-E69F-5C952960486E}"/>
                        </a:ext>
                      </a:extLst>
                    </p:cNvPr>
                    <p:cNvSpPr>
                      <a:spLocks/>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A30B656A-4262-60D1-B56B-4CF4171C58BF}"/>
                        </a:ext>
                      </a:extLst>
                    </p:cNvPr>
                    <p:cNvSpPr>
                      <a:spLocks/>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43" name="Graphic 50" descr="Seaweed with solid fill">
                    <a:extLst>
                      <a:ext uri="{FF2B5EF4-FFF2-40B4-BE49-F238E27FC236}">
                        <a16:creationId xmlns:a16="http://schemas.microsoft.com/office/drawing/2014/main" id="{235C65A8-13B5-C226-086B-0EDC87B415E2}"/>
                      </a:ext>
                    </a:extLst>
                  </p:cNvPr>
                  <p:cNvGrpSpPr>
                    <a:grpSpLocks/>
                  </p:cNvGrpSpPr>
                  <p:nvPr/>
                </p:nvGrpSpPr>
                <p:grpSpPr>
                  <a:xfrm rot="1759044">
                    <a:off x="8450392" y="5050080"/>
                    <a:ext cx="153466" cy="179249"/>
                    <a:chOff x="13629739" y="16574500"/>
                    <a:chExt cx="468914" cy="594237"/>
                  </a:xfrm>
                  <a:solidFill>
                    <a:schemeClr val="accent6">
                      <a:lumMod val="75000"/>
                    </a:schemeClr>
                  </a:solidFill>
                </p:grpSpPr>
                <p:sp>
                  <p:nvSpPr>
                    <p:cNvPr id="1211" name="Freeform: Shape 1210">
                      <a:extLst>
                        <a:ext uri="{FF2B5EF4-FFF2-40B4-BE49-F238E27FC236}">
                          <a16:creationId xmlns:a16="http://schemas.microsoft.com/office/drawing/2014/main" id="{56016AB9-52BE-F26C-777A-FF0BB0B24288}"/>
                        </a:ext>
                      </a:extLst>
                    </p:cNvPr>
                    <p:cNvSpPr>
                      <a:spLocks/>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FAB7E920-5487-B42E-58CE-E41D42686D17}"/>
                        </a:ext>
                      </a:extLst>
                    </p:cNvPr>
                    <p:cNvSpPr>
                      <a:spLocks/>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3E872783-9E9D-DBA1-C08B-05960D2D7DB0}"/>
                        </a:ext>
                      </a:extLst>
                    </p:cNvPr>
                    <p:cNvSpPr>
                      <a:spLocks/>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2B5608F5-31C1-A0B7-4C06-BA81C16A6398}"/>
                        </a:ext>
                      </a:extLst>
                    </p:cNvPr>
                    <p:cNvSpPr>
                      <a:spLocks/>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1598CDA7-F9A6-9A4D-71F4-CD5996A7D3DA}"/>
                        </a:ext>
                      </a:extLst>
                    </p:cNvPr>
                    <p:cNvSpPr>
                      <a:spLocks/>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CA624B84-3F88-3BB5-CCCD-56C7FA79A818}"/>
                        </a:ext>
                      </a:extLst>
                    </p:cNvPr>
                    <p:cNvSpPr>
                      <a:spLocks/>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4" name="Graphic 51" descr="Seaweed with solid fill">
                    <a:extLst>
                      <a:ext uri="{FF2B5EF4-FFF2-40B4-BE49-F238E27FC236}">
                        <a16:creationId xmlns:a16="http://schemas.microsoft.com/office/drawing/2014/main" id="{7B6740EE-333B-F946-96B9-A607E3FB64B8}"/>
                      </a:ext>
                    </a:extLst>
                  </p:cNvPr>
                  <p:cNvGrpSpPr>
                    <a:grpSpLocks/>
                  </p:cNvGrpSpPr>
                  <p:nvPr/>
                </p:nvGrpSpPr>
                <p:grpSpPr>
                  <a:xfrm rot="2268440">
                    <a:off x="8774630" y="5192753"/>
                    <a:ext cx="153466" cy="179249"/>
                    <a:chOff x="14620446" y="17047481"/>
                    <a:chExt cx="468914" cy="594237"/>
                  </a:xfrm>
                  <a:solidFill>
                    <a:schemeClr val="accent6">
                      <a:lumMod val="75000"/>
                    </a:schemeClr>
                  </a:solidFill>
                </p:grpSpPr>
                <p:sp>
                  <p:nvSpPr>
                    <p:cNvPr id="1205" name="Freeform: Shape 1204">
                      <a:extLst>
                        <a:ext uri="{FF2B5EF4-FFF2-40B4-BE49-F238E27FC236}">
                          <a16:creationId xmlns:a16="http://schemas.microsoft.com/office/drawing/2014/main" id="{C714F99C-34E2-B9C8-B8A9-2BD0ABAD4EE1}"/>
                        </a:ext>
                      </a:extLst>
                    </p:cNvPr>
                    <p:cNvSpPr>
                      <a:spLocks/>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26B651B5-80B8-BE0D-9483-0DA6BDA7B827}"/>
                        </a:ext>
                      </a:extLst>
                    </p:cNvPr>
                    <p:cNvSpPr>
                      <a:spLocks/>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3A2C7BD6-2AD9-E7DF-6625-C06EADBF146D}"/>
                        </a:ext>
                      </a:extLst>
                    </p:cNvPr>
                    <p:cNvSpPr>
                      <a:spLocks/>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6FB7CAB7-DC08-4669-FEF2-8193601F79BA}"/>
                        </a:ext>
                      </a:extLst>
                    </p:cNvPr>
                    <p:cNvSpPr>
                      <a:spLocks/>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091CB891-AAE0-2E6E-3DEE-B114A8F37884}"/>
                        </a:ext>
                      </a:extLst>
                    </p:cNvPr>
                    <p:cNvSpPr>
                      <a:spLocks/>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B72A5B74-426B-F602-AB08-6AF4A7A743EE}"/>
                        </a:ext>
                      </a:extLst>
                    </p:cNvPr>
                    <p:cNvSpPr>
                      <a:spLocks/>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5" name="Graphic 52" descr="Seaweed with solid fill">
                    <a:extLst>
                      <a:ext uri="{FF2B5EF4-FFF2-40B4-BE49-F238E27FC236}">
                        <a16:creationId xmlns:a16="http://schemas.microsoft.com/office/drawing/2014/main" id="{581F7F7D-BAB8-E9CB-2D59-5E5617A9C056}"/>
                      </a:ext>
                    </a:extLst>
                  </p:cNvPr>
                  <p:cNvGrpSpPr>
                    <a:grpSpLocks/>
                  </p:cNvGrpSpPr>
                  <p:nvPr/>
                </p:nvGrpSpPr>
                <p:grpSpPr>
                  <a:xfrm rot="1270015">
                    <a:off x="8261209" y="4971574"/>
                    <a:ext cx="153466" cy="179249"/>
                    <a:chOff x="13051691" y="16314240"/>
                    <a:chExt cx="468914" cy="594237"/>
                  </a:xfrm>
                  <a:solidFill>
                    <a:schemeClr val="accent6">
                      <a:lumMod val="75000"/>
                    </a:schemeClr>
                  </a:solidFill>
                </p:grpSpPr>
                <p:sp>
                  <p:nvSpPr>
                    <p:cNvPr id="1199" name="Freeform: Shape 1198">
                      <a:extLst>
                        <a:ext uri="{FF2B5EF4-FFF2-40B4-BE49-F238E27FC236}">
                          <a16:creationId xmlns:a16="http://schemas.microsoft.com/office/drawing/2014/main" id="{D01830F7-90EA-A37F-4E70-4CCAEBA78AB2}"/>
                        </a:ext>
                      </a:extLst>
                    </p:cNvPr>
                    <p:cNvSpPr>
                      <a:spLocks/>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232A1E28-207F-8049-405C-8E592EC1C580}"/>
                        </a:ext>
                      </a:extLst>
                    </p:cNvPr>
                    <p:cNvSpPr>
                      <a:spLocks/>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8B511C22-5171-ED7B-2F73-ACFE8D27650E}"/>
                        </a:ext>
                      </a:extLst>
                    </p:cNvPr>
                    <p:cNvSpPr>
                      <a:spLocks/>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C1622CD9-98BF-47F6-C6CF-48487DE27A95}"/>
                        </a:ext>
                      </a:extLst>
                    </p:cNvPr>
                    <p:cNvSpPr>
                      <a:spLocks/>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60D3736B-4374-4F56-DA83-EC8B33A5BD56}"/>
                        </a:ext>
                      </a:extLst>
                    </p:cNvPr>
                    <p:cNvSpPr>
                      <a:spLocks/>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CFA326B2-9596-58CC-43F3-DDE6607D6138}"/>
                        </a:ext>
                      </a:extLst>
                    </p:cNvPr>
                    <p:cNvSpPr>
                      <a:spLocks/>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6" name="Graphic 53" descr="Seaweed with solid fill">
                    <a:extLst>
                      <a:ext uri="{FF2B5EF4-FFF2-40B4-BE49-F238E27FC236}">
                        <a16:creationId xmlns:a16="http://schemas.microsoft.com/office/drawing/2014/main" id="{552D2DC7-9E2B-638D-C0EE-4036A49753F2}"/>
                      </a:ext>
                    </a:extLst>
                  </p:cNvPr>
                  <p:cNvGrpSpPr>
                    <a:grpSpLocks/>
                  </p:cNvGrpSpPr>
                  <p:nvPr/>
                </p:nvGrpSpPr>
                <p:grpSpPr>
                  <a:xfrm rot="1293564">
                    <a:off x="8548313" y="5045543"/>
                    <a:ext cx="109340" cy="216665"/>
                    <a:chOff x="13928936" y="16559459"/>
                    <a:chExt cx="334088" cy="718275"/>
                  </a:xfrm>
                  <a:solidFill>
                    <a:srgbClr val="92D050"/>
                  </a:solidFill>
                </p:grpSpPr>
                <p:sp>
                  <p:nvSpPr>
                    <p:cNvPr id="1193" name="Freeform: Shape 1192">
                      <a:extLst>
                        <a:ext uri="{FF2B5EF4-FFF2-40B4-BE49-F238E27FC236}">
                          <a16:creationId xmlns:a16="http://schemas.microsoft.com/office/drawing/2014/main" id="{75C20CD4-3D5F-09F2-73B9-1E523F7C41D1}"/>
                        </a:ext>
                      </a:extLst>
                    </p:cNvPr>
                    <p:cNvSpPr>
                      <a:spLocks/>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C61203BC-83E8-5C4E-C093-F7A7A90833A4}"/>
                        </a:ext>
                      </a:extLst>
                    </p:cNvPr>
                    <p:cNvSpPr>
                      <a:spLocks/>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59CB96D-6589-FB2C-68F0-6F60E0B5C3C8}"/>
                        </a:ext>
                      </a:extLst>
                    </p:cNvPr>
                    <p:cNvSpPr>
                      <a:spLocks/>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9495BFC6-7A11-23C3-083C-7AA96B9FE193}"/>
                        </a:ext>
                      </a:extLst>
                    </p:cNvPr>
                    <p:cNvSpPr>
                      <a:spLocks/>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49577716-D6ED-C4AE-A134-58C60F2AF19B}"/>
                        </a:ext>
                      </a:extLst>
                    </p:cNvPr>
                    <p:cNvSpPr>
                      <a:spLocks/>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2D66D85-713C-0B4F-55FA-580230102908}"/>
                        </a:ext>
                      </a:extLst>
                    </p:cNvPr>
                    <p:cNvSpPr>
                      <a:spLocks/>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47" name="Graphic 54" descr="Seaweed with solid fill">
                    <a:extLst>
                      <a:ext uri="{FF2B5EF4-FFF2-40B4-BE49-F238E27FC236}">
                        <a16:creationId xmlns:a16="http://schemas.microsoft.com/office/drawing/2014/main" id="{30293CB8-2353-E4F6-82A2-D2E774C02159}"/>
                      </a:ext>
                    </a:extLst>
                  </p:cNvPr>
                  <p:cNvGrpSpPr>
                    <a:grpSpLocks/>
                  </p:cNvGrpSpPr>
                  <p:nvPr/>
                </p:nvGrpSpPr>
                <p:grpSpPr>
                  <a:xfrm rot="1270015">
                    <a:off x="8195954" y="4973785"/>
                    <a:ext cx="101995" cy="154328"/>
                    <a:chOff x="12852304" y="16321570"/>
                    <a:chExt cx="311646" cy="511618"/>
                  </a:xfrm>
                  <a:solidFill>
                    <a:srgbClr val="92D050"/>
                  </a:solidFill>
                </p:grpSpPr>
                <p:sp>
                  <p:nvSpPr>
                    <p:cNvPr id="1187" name="Freeform: Shape 1186">
                      <a:extLst>
                        <a:ext uri="{FF2B5EF4-FFF2-40B4-BE49-F238E27FC236}">
                          <a16:creationId xmlns:a16="http://schemas.microsoft.com/office/drawing/2014/main" id="{251E3176-C491-A95D-E269-E877E74C7967}"/>
                        </a:ext>
                      </a:extLst>
                    </p:cNvPr>
                    <p:cNvSpPr>
                      <a:spLocks/>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B88A1EB-ADDE-928F-CF5B-463832849201}"/>
                        </a:ext>
                      </a:extLst>
                    </p:cNvPr>
                    <p:cNvSpPr>
                      <a:spLocks/>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E49644BF-64A2-4660-2A31-3DAD13CE2AB6}"/>
                        </a:ext>
                      </a:extLst>
                    </p:cNvPr>
                    <p:cNvSpPr>
                      <a:spLocks/>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6D8D8E4F-D47E-678A-5497-532F05DBBD31}"/>
                        </a:ext>
                      </a:extLst>
                    </p:cNvPr>
                    <p:cNvSpPr>
                      <a:spLocks/>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CF604103-3C0B-CE5E-71EF-A0C8603DE5C9}"/>
                        </a:ext>
                      </a:extLst>
                    </p:cNvPr>
                    <p:cNvSpPr>
                      <a:spLocks/>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3310D369-00C4-2272-0429-B516743DC7FD}"/>
                        </a:ext>
                      </a:extLst>
                    </p:cNvPr>
                    <p:cNvSpPr>
                      <a:spLocks/>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48" name="Graphic 55" descr="Seaweed with solid fill">
                    <a:extLst>
                      <a:ext uri="{FF2B5EF4-FFF2-40B4-BE49-F238E27FC236}">
                        <a16:creationId xmlns:a16="http://schemas.microsoft.com/office/drawing/2014/main" id="{58EE6D40-E1F2-67C4-982F-EF76CD201E48}"/>
                      </a:ext>
                    </a:extLst>
                  </p:cNvPr>
                  <p:cNvGrpSpPr>
                    <a:grpSpLocks/>
                  </p:cNvGrpSpPr>
                  <p:nvPr/>
                </p:nvGrpSpPr>
                <p:grpSpPr>
                  <a:xfrm rot="1456602">
                    <a:off x="8374929" y="5007616"/>
                    <a:ext cx="132462" cy="179249"/>
                    <a:chOff x="13399161" y="16433725"/>
                    <a:chExt cx="404738" cy="594237"/>
                  </a:xfrm>
                  <a:solidFill>
                    <a:srgbClr val="92D050"/>
                  </a:solidFill>
                </p:grpSpPr>
                <p:sp>
                  <p:nvSpPr>
                    <p:cNvPr id="1181" name="Freeform: Shape 1180">
                      <a:extLst>
                        <a:ext uri="{FF2B5EF4-FFF2-40B4-BE49-F238E27FC236}">
                          <a16:creationId xmlns:a16="http://schemas.microsoft.com/office/drawing/2014/main" id="{21FD3D3F-B52D-5889-30D0-AC0C063E7046}"/>
                        </a:ext>
                      </a:extLst>
                    </p:cNvPr>
                    <p:cNvSpPr>
                      <a:spLocks/>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3B8BDD6B-2291-FAF3-344E-29D83A5D06B4}"/>
                        </a:ext>
                      </a:extLst>
                    </p:cNvPr>
                    <p:cNvSpPr>
                      <a:spLocks/>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E8B48332-B611-F393-B82F-4E82BF2246DD}"/>
                        </a:ext>
                      </a:extLst>
                    </p:cNvPr>
                    <p:cNvSpPr>
                      <a:spLocks/>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04C1BA58-0FB7-7335-DBF2-82361050426D}"/>
                        </a:ext>
                      </a:extLst>
                    </p:cNvPr>
                    <p:cNvSpPr>
                      <a:spLocks/>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1DAAE87-0828-3D63-8446-BC857905746E}"/>
                        </a:ext>
                      </a:extLst>
                    </p:cNvPr>
                    <p:cNvSpPr>
                      <a:spLocks/>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F14ECFD-DFCD-EE42-37D9-3ECDC40A0789}"/>
                        </a:ext>
                      </a:extLst>
                    </p:cNvPr>
                    <p:cNvSpPr>
                      <a:spLocks/>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49" name="Graphic 57" descr="Seaweed with solid fill">
                    <a:extLst>
                      <a:ext uri="{FF2B5EF4-FFF2-40B4-BE49-F238E27FC236}">
                        <a16:creationId xmlns:a16="http://schemas.microsoft.com/office/drawing/2014/main" id="{83BD61DB-15DB-1051-618C-AF0B00762FAF}"/>
                      </a:ext>
                    </a:extLst>
                  </p:cNvPr>
                  <p:cNvGrpSpPr>
                    <a:grpSpLocks/>
                  </p:cNvGrpSpPr>
                  <p:nvPr/>
                </p:nvGrpSpPr>
                <p:grpSpPr>
                  <a:xfrm rot="852343">
                    <a:off x="8323102" y="5040073"/>
                    <a:ext cx="94270" cy="121209"/>
                    <a:chOff x="13240806" y="16541323"/>
                    <a:chExt cx="288042" cy="401824"/>
                  </a:xfrm>
                  <a:solidFill>
                    <a:schemeClr val="accent6">
                      <a:lumMod val="50000"/>
                    </a:schemeClr>
                  </a:solidFill>
                </p:grpSpPr>
                <p:sp>
                  <p:nvSpPr>
                    <p:cNvPr id="843" name="Freeform: Shape 842">
                      <a:extLst>
                        <a:ext uri="{FF2B5EF4-FFF2-40B4-BE49-F238E27FC236}">
                          <a16:creationId xmlns:a16="http://schemas.microsoft.com/office/drawing/2014/main" id="{004E99BC-F58F-1F92-FBEC-DCF6906EAE7A}"/>
                        </a:ext>
                      </a:extLst>
                    </p:cNvPr>
                    <p:cNvSpPr>
                      <a:spLocks/>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9C690371-5518-EFA1-7B32-90A8F05C95DB}"/>
                        </a:ext>
                      </a:extLst>
                    </p:cNvPr>
                    <p:cNvSpPr>
                      <a:spLocks/>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48DE52F2-76FB-3A8F-281A-D72CD55D7BA5}"/>
                        </a:ext>
                      </a:extLst>
                    </p:cNvPr>
                    <p:cNvSpPr>
                      <a:spLocks/>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2E8449BA-FD8A-EF00-770B-DD15B9E6D147}"/>
                        </a:ext>
                      </a:extLst>
                    </p:cNvPr>
                    <p:cNvSpPr>
                      <a:spLocks/>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8BA4D209-94CB-0992-B92A-C0D68AA77C08}"/>
                        </a:ext>
                      </a:extLst>
                    </p:cNvPr>
                    <p:cNvSpPr>
                      <a:spLocks/>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9A16438-60F0-69E2-CE9D-1871C2FB1035}"/>
                        </a:ext>
                      </a:extLst>
                    </p:cNvPr>
                    <p:cNvSpPr>
                      <a:spLocks/>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D2154975-0688-968A-349F-D7E7792AE50D}"/>
                        </a:ext>
                      </a:extLst>
                    </p:cNvPr>
                    <p:cNvSpPr>
                      <a:spLocks/>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50" name="Graphic 58" descr="Seaweed with solid fill">
                    <a:extLst>
                      <a:ext uri="{FF2B5EF4-FFF2-40B4-BE49-F238E27FC236}">
                        <a16:creationId xmlns:a16="http://schemas.microsoft.com/office/drawing/2014/main" id="{B49AFD5F-274C-A1F0-E7F5-D351F90A866F}"/>
                      </a:ext>
                    </a:extLst>
                  </p:cNvPr>
                  <p:cNvGrpSpPr>
                    <a:grpSpLocks/>
                  </p:cNvGrpSpPr>
                  <p:nvPr/>
                </p:nvGrpSpPr>
                <p:grpSpPr>
                  <a:xfrm rot="2268440">
                    <a:off x="8614007" y="5118184"/>
                    <a:ext cx="153466" cy="179249"/>
                    <a:chOff x="14129665" y="16800272"/>
                    <a:chExt cx="468914" cy="594237"/>
                  </a:xfrm>
                  <a:solidFill>
                    <a:schemeClr val="accent6">
                      <a:lumMod val="75000"/>
                    </a:schemeClr>
                  </a:solidFill>
                </p:grpSpPr>
                <p:sp>
                  <p:nvSpPr>
                    <p:cNvPr id="837" name="Freeform: Shape 836">
                      <a:extLst>
                        <a:ext uri="{FF2B5EF4-FFF2-40B4-BE49-F238E27FC236}">
                          <a16:creationId xmlns:a16="http://schemas.microsoft.com/office/drawing/2014/main" id="{DE1688BF-329A-3804-1576-ECF12B591EFC}"/>
                        </a:ext>
                      </a:extLst>
                    </p:cNvPr>
                    <p:cNvSpPr>
                      <a:spLocks/>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BEEF18C2-8F05-F36D-E769-86474418615D}"/>
                        </a:ext>
                      </a:extLst>
                    </p:cNvPr>
                    <p:cNvSpPr>
                      <a:spLocks/>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0FA61871-2F55-D69E-EFF0-939A32176CA9}"/>
                        </a:ext>
                      </a:extLst>
                    </p:cNvPr>
                    <p:cNvSpPr>
                      <a:spLocks/>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8FF91F6F-3050-5577-7E49-AA6AB819F60C}"/>
                        </a:ext>
                      </a:extLst>
                    </p:cNvPr>
                    <p:cNvSpPr>
                      <a:spLocks/>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1136E5C3-F93C-E823-98EE-C0BFF60415C9}"/>
                        </a:ext>
                      </a:extLst>
                    </p:cNvPr>
                    <p:cNvSpPr>
                      <a:spLocks/>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DCF97426-7901-1F7D-95B6-B47B1809F357}"/>
                        </a:ext>
                      </a:extLst>
                    </p:cNvPr>
                    <p:cNvSpPr>
                      <a:spLocks/>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1" name="Graphic 60" descr="Seaweed with solid fill">
                    <a:extLst>
                      <a:ext uri="{FF2B5EF4-FFF2-40B4-BE49-F238E27FC236}">
                        <a16:creationId xmlns:a16="http://schemas.microsoft.com/office/drawing/2014/main" id="{088280A9-8B81-8781-1E14-F3685D52084B}"/>
                      </a:ext>
                    </a:extLst>
                  </p:cNvPr>
                  <p:cNvGrpSpPr>
                    <a:grpSpLocks/>
                  </p:cNvGrpSpPr>
                  <p:nvPr/>
                </p:nvGrpSpPr>
                <p:grpSpPr>
                  <a:xfrm>
                    <a:off x="8019077" y="4936952"/>
                    <a:ext cx="116658" cy="121209"/>
                    <a:chOff x="12311858" y="16199464"/>
                    <a:chExt cx="356449" cy="401824"/>
                  </a:xfrm>
                  <a:solidFill>
                    <a:schemeClr val="accent6">
                      <a:lumMod val="50000"/>
                    </a:schemeClr>
                  </a:solidFill>
                </p:grpSpPr>
                <p:sp>
                  <p:nvSpPr>
                    <p:cNvPr id="484" name="Freeform: Shape 483">
                      <a:extLst>
                        <a:ext uri="{FF2B5EF4-FFF2-40B4-BE49-F238E27FC236}">
                          <a16:creationId xmlns:a16="http://schemas.microsoft.com/office/drawing/2014/main" id="{44F6B339-D1D9-CD52-01CB-4F0A10B1D934}"/>
                        </a:ext>
                      </a:extLst>
                    </p:cNvPr>
                    <p:cNvSpPr>
                      <a:spLocks/>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0CE73511-4C97-5A74-63CC-86671389252D}"/>
                        </a:ext>
                      </a:extLst>
                    </p:cNvPr>
                    <p:cNvSpPr>
                      <a:spLocks/>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00E1F4C4-DE53-A0D3-E894-A65FAF4786CC}"/>
                        </a:ext>
                      </a:extLst>
                    </p:cNvPr>
                    <p:cNvSpPr>
                      <a:spLocks/>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19A4A1F1-3BB2-0FFD-3CC4-7C625E5171F9}"/>
                        </a:ext>
                      </a:extLst>
                    </p:cNvPr>
                    <p:cNvSpPr>
                      <a:spLocks/>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57CAFD7F-F2FA-BFAC-96CE-6DEEDBA9754B}"/>
                        </a:ext>
                      </a:extLst>
                    </p:cNvPr>
                    <p:cNvSpPr>
                      <a:spLocks/>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1851F28F-E6C6-19F3-338A-9644A8E022D4}"/>
                        </a:ext>
                      </a:extLst>
                    </p:cNvPr>
                    <p:cNvSpPr>
                      <a:spLocks/>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1532616F-FD2C-362B-53ED-1423615E6EC2}"/>
                        </a:ext>
                      </a:extLst>
                    </p:cNvPr>
                    <p:cNvSpPr>
                      <a:spLocks/>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52" name="Graphic 61" descr="Seaweed with solid fill">
                    <a:extLst>
                      <a:ext uri="{FF2B5EF4-FFF2-40B4-BE49-F238E27FC236}">
                        <a16:creationId xmlns:a16="http://schemas.microsoft.com/office/drawing/2014/main" id="{C7FAC148-C750-A44E-B543-42FC2931A45D}"/>
                      </a:ext>
                    </a:extLst>
                  </p:cNvPr>
                  <p:cNvGrpSpPr>
                    <a:grpSpLocks/>
                  </p:cNvGrpSpPr>
                  <p:nvPr/>
                </p:nvGrpSpPr>
                <p:grpSpPr>
                  <a:xfrm rot="906701">
                    <a:off x="7746049" y="4844672"/>
                    <a:ext cx="153466" cy="179249"/>
                    <a:chOff x="11477620" y="15893543"/>
                    <a:chExt cx="468914" cy="594237"/>
                  </a:xfrm>
                  <a:solidFill>
                    <a:schemeClr val="accent6">
                      <a:lumMod val="75000"/>
                    </a:schemeClr>
                  </a:solidFill>
                </p:grpSpPr>
                <p:sp>
                  <p:nvSpPr>
                    <p:cNvPr id="233" name="Freeform: Shape 232">
                      <a:extLst>
                        <a:ext uri="{FF2B5EF4-FFF2-40B4-BE49-F238E27FC236}">
                          <a16:creationId xmlns:a16="http://schemas.microsoft.com/office/drawing/2014/main" id="{2314CEB5-BE8B-18EE-F043-17358FBEFD04}"/>
                        </a:ext>
                      </a:extLst>
                    </p:cNvPr>
                    <p:cNvSpPr>
                      <a:spLocks/>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F83335A-22FB-9881-E520-AF6A6B6B844B}"/>
                        </a:ext>
                      </a:extLst>
                    </p:cNvPr>
                    <p:cNvSpPr>
                      <a:spLocks/>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353B8FA-3B84-DC7E-E157-5F63F2BBF61C}"/>
                        </a:ext>
                      </a:extLst>
                    </p:cNvPr>
                    <p:cNvSpPr>
                      <a:spLocks/>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02BA3CF-047A-D8E2-AF5B-B9BF8B41DA66}"/>
                        </a:ext>
                      </a:extLst>
                    </p:cNvPr>
                    <p:cNvSpPr>
                      <a:spLocks/>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807A76B9-10C7-17CE-B468-167B4D76E7F3}"/>
                        </a:ext>
                      </a:extLst>
                    </p:cNvPr>
                    <p:cNvSpPr>
                      <a:spLocks/>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70D338AF-D648-0C69-92A7-F3BA6AA77AE3}"/>
                        </a:ext>
                      </a:extLst>
                    </p:cNvPr>
                    <p:cNvSpPr>
                      <a:spLocks/>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3" name="Graphic 62" descr="Seaweed with solid fill">
                    <a:extLst>
                      <a:ext uri="{FF2B5EF4-FFF2-40B4-BE49-F238E27FC236}">
                        <a16:creationId xmlns:a16="http://schemas.microsoft.com/office/drawing/2014/main" id="{542D2503-7310-B929-043F-D482DD240628}"/>
                      </a:ext>
                    </a:extLst>
                  </p:cNvPr>
                  <p:cNvGrpSpPr>
                    <a:grpSpLocks/>
                  </p:cNvGrpSpPr>
                  <p:nvPr/>
                </p:nvGrpSpPr>
                <p:grpSpPr>
                  <a:xfrm rot="1416097">
                    <a:off x="8136929" y="4940853"/>
                    <a:ext cx="153466" cy="179249"/>
                    <a:chOff x="12671953" y="16212395"/>
                    <a:chExt cx="468914" cy="594237"/>
                  </a:xfrm>
                  <a:solidFill>
                    <a:schemeClr val="accent6">
                      <a:lumMod val="75000"/>
                    </a:schemeClr>
                  </a:solidFill>
                </p:grpSpPr>
                <p:sp>
                  <p:nvSpPr>
                    <p:cNvPr id="227" name="Freeform: Shape 226">
                      <a:extLst>
                        <a:ext uri="{FF2B5EF4-FFF2-40B4-BE49-F238E27FC236}">
                          <a16:creationId xmlns:a16="http://schemas.microsoft.com/office/drawing/2014/main" id="{01BABBFB-56F4-821C-2C7A-C2F034B8016C}"/>
                        </a:ext>
                      </a:extLst>
                    </p:cNvPr>
                    <p:cNvSpPr>
                      <a:spLocks/>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F723BCF-E2E5-93DF-3368-820593BF98F8}"/>
                        </a:ext>
                      </a:extLst>
                    </p:cNvPr>
                    <p:cNvSpPr>
                      <a:spLocks/>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4B26735-2635-8AAD-9D0E-DE13C46EC71F}"/>
                        </a:ext>
                      </a:extLst>
                    </p:cNvPr>
                    <p:cNvSpPr>
                      <a:spLocks/>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41B2036D-002A-66F7-1342-E3BCF2EB4BB4}"/>
                        </a:ext>
                      </a:extLst>
                    </p:cNvPr>
                    <p:cNvSpPr>
                      <a:spLocks/>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C27A916-5A64-041E-924E-D420715D0155}"/>
                        </a:ext>
                      </a:extLst>
                    </p:cNvPr>
                    <p:cNvSpPr>
                      <a:spLocks/>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00BC100-1FF9-9C6D-456B-E1951B41F393}"/>
                        </a:ext>
                      </a:extLst>
                    </p:cNvPr>
                    <p:cNvSpPr>
                      <a:spLocks/>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4" name="Graphic 65" descr="Seaweed with solid fill">
                    <a:extLst>
                      <a:ext uri="{FF2B5EF4-FFF2-40B4-BE49-F238E27FC236}">
                        <a16:creationId xmlns:a16="http://schemas.microsoft.com/office/drawing/2014/main" id="{E8E51E3D-688A-9DA6-3DA4-0C828472BD06}"/>
                      </a:ext>
                    </a:extLst>
                  </p:cNvPr>
                  <p:cNvGrpSpPr>
                    <a:grpSpLocks/>
                  </p:cNvGrpSpPr>
                  <p:nvPr/>
                </p:nvGrpSpPr>
                <p:grpSpPr>
                  <a:xfrm rot="417672">
                    <a:off x="7514447" y="4846820"/>
                    <a:ext cx="101995" cy="154328"/>
                    <a:chOff x="10769962" y="15900664"/>
                    <a:chExt cx="311646" cy="511618"/>
                  </a:xfrm>
                  <a:solidFill>
                    <a:srgbClr val="92D050"/>
                  </a:solidFill>
                </p:grpSpPr>
                <p:sp>
                  <p:nvSpPr>
                    <p:cNvPr id="178" name="Freeform: Shape 177">
                      <a:extLst>
                        <a:ext uri="{FF2B5EF4-FFF2-40B4-BE49-F238E27FC236}">
                          <a16:creationId xmlns:a16="http://schemas.microsoft.com/office/drawing/2014/main" id="{BC1CDEDB-3926-9654-E1F2-8B7C481C8CBF}"/>
                        </a:ext>
                      </a:extLst>
                    </p:cNvPr>
                    <p:cNvSpPr>
                      <a:spLocks/>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93F25CF-986F-C82F-4471-64C957EFBFE2}"/>
                        </a:ext>
                      </a:extLst>
                    </p:cNvPr>
                    <p:cNvSpPr>
                      <a:spLocks/>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7156F946-57A8-5988-B380-B8C45CCC20CF}"/>
                        </a:ext>
                      </a:extLst>
                    </p:cNvPr>
                    <p:cNvSpPr>
                      <a:spLocks/>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12051D0-8AB6-0CAD-B657-78EF2AAEFF97}"/>
                        </a:ext>
                      </a:extLst>
                    </p:cNvPr>
                    <p:cNvSpPr>
                      <a:spLocks/>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493BCDC-FDF4-977E-4785-E3417B42F01A}"/>
                        </a:ext>
                      </a:extLst>
                    </p:cNvPr>
                    <p:cNvSpPr>
                      <a:spLocks/>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A69AFBC-B196-8F0B-09B2-72DF1336E63F}"/>
                        </a:ext>
                      </a:extLst>
                    </p:cNvPr>
                    <p:cNvSpPr>
                      <a:spLocks/>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55" name="Graphic 66" descr="Seaweed with solid fill">
                    <a:extLst>
                      <a:ext uri="{FF2B5EF4-FFF2-40B4-BE49-F238E27FC236}">
                        <a16:creationId xmlns:a16="http://schemas.microsoft.com/office/drawing/2014/main" id="{5B42218F-764C-5EB8-B6CF-181AEC72EAC7}"/>
                      </a:ext>
                    </a:extLst>
                  </p:cNvPr>
                  <p:cNvGrpSpPr>
                    <a:grpSpLocks/>
                  </p:cNvGrpSpPr>
                  <p:nvPr/>
                </p:nvGrpSpPr>
                <p:grpSpPr>
                  <a:xfrm rot="604259">
                    <a:off x="7663335" y="4831287"/>
                    <a:ext cx="128993" cy="179249"/>
                    <a:chOff x="11224890" y="15849170"/>
                    <a:chExt cx="394139" cy="594237"/>
                  </a:xfrm>
                  <a:solidFill>
                    <a:srgbClr val="92D050"/>
                  </a:solidFill>
                </p:grpSpPr>
                <p:sp>
                  <p:nvSpPr>
                    <p:cNvPr id="169" name="Freeform: Shape 168">
                      <a:extLst>
                        <a:ext uri="{FF2B5EF4-FFF2-40B4-BE49-F238E27FC236}">
                          <a16:creationId xmlns:a16="http://schemas.microsoft.com/office/drawing/2014/main" id="{E5C38FDB-9958-0AFF-5279-DC4C22C41160}"/>
                        </a:ext>
                      </a:extLst>
                    </p:cNvPr>
                    <p:cNvSpPr>
                      <a:spLocks/>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0DC64BF-A705-5525-B437-ADE601EBCE33}"/>
                        </a:ext>
                      </a:extLst>
                    </p:cNvPr>
                    <p:cNvSpPr>
                      <a:spLocks/>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F461163-7893-CDC7-658A-A446372AF67B}"/>
                        </a:ext>
                      </a:extLst>
                    </p:cNvPr>
                    <p:cNvSpPr>
                      <a:spLocks/>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10E47EB-C6B7-2B24-D68A-1054419FCAE5}"/>
                        </a:ext>
                      </a:extLst>
                    </p:cNvPr>
                    <p:cNvSpPr>
                      <a:spLocks/>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029A207C-A283-45F9-26A7-B879CBC0A2F7}"/>
                        </a:ext>
                      </a:extLst>
                    </p:cNvPr>
                    <p:cNvSpPr>
                      <a:spLocks/>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55303D7-E6FF-4881-B585-9F855D836D7A}"/>
                        </a:ext>
                      </a:extLst>
                    </p:cNvPr>
                    <p:cNvSpPr>
                      <a:spLocks/>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56" name="Graphic 68" descr="Seaweed with solid fill">
                    <a:extLst>
                      <a:ext uri="{FF2B5EF4-FFF2-40B4-BE49-F238E27FC236}">
                        <a16:creationId xmlns:a16="http://schemas.microsoft.com/office/drawing/2014/main" id="{133930CC-A1E4-A70B-C4B7-FC101558A54A}"/>
                      </a:ext>
                    </a:extLst>
                  </p:cNvPr>
                  <p:cNvGrpSpPr>
                    <a:grpSpLocks/>
                  </p:cNvGrpSpPr>
                  <p:nvPr/>
                </p:nvGrpSpPr>
                <p:grpSpPr>
                  <a:xfrm>
                    <a:off x="7623985" y="4877124"/>
                    <a:ext cx="94270" cy="121209"/>
                    <a:chOff x="11104655" y="16001125"/>
                    <a:chExt cx="288042" cy="401824"/>
                  </a:xfrm>
                  <a:solidFill>
                    <a:schemeClr val="accent6">
                      <a:lumMod val="50000"/>
                    </a:schemeClr>
                  </a:solidFill>
                </p:grpSpPr>
                <p:sp>
                  <p:nvSpPr>
                    <p:cNvPr id="162" name="Freeform: Shape 161">
                      <a:extLst>
                        <a:ext uri="{FF2B5EF4-FFF2-40B4-BE49-F238E27FC236}">
                          <a16:creationId xmlns:a16="http://schemas.microsoft.com/office/drawing/2014/main" id="{C05F26AC-11E9-82BF-C20B-53767194EC1D}"/>
                        </a:ext>
                      </a:extLst>
                    </p:cNvPr>
                    <p:cNvSpPr>
                      <a:spLocks/>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7E4721F-674F-BFBC-2858-F27A11198E96}"/>
                        </a:ext>
                      </a:extLst>
                    </p:cNvPr>
                    <p:cNvSpPr>
                      <a:spLocks/>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56164E3-F30E-86AB-1429-9923327C6C5D}"/>
                        </a:ext>
                      </a:extLst>
                    </p:cNvPr>
                    <p:cNvSpPr>
                      <a:spLocks/>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50444E0-9083-9ED1-0CE1-0720E929D753}"/>
                        </a:ext>
                      </a:extLst>
                    </p:cNvPr>
                    <p:cNvSpPr>
                      <a:spLocks/>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A54ACD-1461-3229-6581-374E9D17D1DF}"/>
                        </a:ext>
                      </a:extLst>
                    </p:cNvPr>
                    <p:cNvSpPr>
                      <a:spLocks/>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D0195A4-28F5-846A-E67F-04A2D9FC96D9}"/>
                        </a:ext>
                      </a:extLst>
                    </p:cNvPr>
                    <p:cNvSpPr>
                      <a:spLocks/>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BC630A8-8C59-840F-AB8E-94C89D6C6DEE}"/>
                        </a:ext>
                      </a:extLst>
                    </p:cNvPr>
                    <p:cNvSpPr>
                      <a:spLocks/>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57" name="Graphic 69" descr="Seaweed with solid fill">
                    <a:extLst>
                      <a:ext uri="{FF2B5EF4-FFF2-40B4-BE49-F238E27FC236}">
                        <a16:creationId xmlns:a16="http://schemas.microsoft.com/office/drawing/2014/main" id="{E624505A-7894-6AFF-9881-C70BB88EA127}"/>
                      </a:ext>
                    </a:extLst>
                  </p:cNvPr>
                  <p:cNvGrpSpPr>
                    <a:grpSpLocks/>
                  </p:cNvGrpSpPr>
                  <p:nvPr/>
                </p:nvGrpSpPr>
                <p:grpSpPr>
                  <a:xfrm rot="1416097">
                    <a:off x="7928396" y="4889628"/>
                    <a:ext cx="153466" cy="179249"/>
                    <a:chOff x="12034781" y="16042578"/>
                    <a:chExt cx="468914" cy="594237"/>
                  </a:xfrm>
                  <a:solidFill>
                    <a:schemeClr val="accent6">
                      <a:lumMod val="75000"/>
                    </a:schemeClr>
                  </a:solidFill>
                </p:grpSpPr>
                <p:sp>
                  <p:nvSpPr>
                    <p:cNvPr id="1971" name="Freeform: Shape 1970">
                      <a:extLst>
                        <a:ext uri="{FF2B5EF4-FFF2-40B4-BE49-F238E27FC236}">
                          <a16:creationId xmlns:a16="http://schemas.microsoft.com/office/drawing/2014/main" id="{02634718-FD28-7B81-3757-829EFEE13BFD}"/>
                        </a:ext>
                      </a:extLst>
                    </p:cNvPr>
                    <p:cNvSpPr>
                      <a:spLocks/>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79" name="Freeform: Shape 1978">
                      <a:extLst>
                        <a:ext uri="{FF2B5EF4-FFF2-40B4-BE49-F238E27FC236}">
                          <a16:creationId xmlns:a16="http://schemas.microsoft.com/office/drawing/2014/main" id="{CD86A7D4-10E5-0C90-03CD-BA9691FCDE6C}"/>
                        </a:ext>
                      </a:extLst>
                    </p:cNvPr>
                    <p:cNvSpPr>
                      <a:spLocks/>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80" name="Freeform: Shape 1979">
                      <a:extLst>
                        <a:ext uri="{FF2B5EF4-FFF2-40B4-BE49-F238E27FC236}">
                          <a16:creationId xmlns:a16="http://schemas.microsoft.com/office/drawing/2014/main" id="{934E0495-7C82-E493-19F2-36D4C499AB4D}"/>
                        </a:ext>
                      </a:extLst>
                    </p:cNvPr>
                    <p:cNvSpPr>
                      <a:spLocks/>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81" name="Freeform: Shape 1980">
                      <a:extLst>
                        <a:ext uri="{FF2B5EF4-FFF2-40B4-BE49-F238E27FC236}">
                          <a16:creationId xmlns:a16="http://schemas.microsoft.com/office/drawing/2014/main" id="{FDF25DB4-3504-AB7F-4185-7E81303B2B00}"/>
                        </a:ext>
                      </a:extLst>
                    </p:cNvPr>
                    <p:cNvSpPr>
                      <a:spLocks/>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82" name="Freeform: Shape 1981">
                      <a:extLst>
                        <a:ext uri="{FF2B5EF4-FFF2-40B4-BE49-F238E27FC236}">
                          <a16:creationId xmlns:a16="http://schemas.microsoft.com/office/drawing/2014/main" id="{E873D265-3759-8ED2-01C6-A8B4FEEFFD47}"/>
                        </a:ext>
                      </a:extLst>
                    </p:cNvPr>
                    <p:cNvSpPr>
                      <a:spLocks/>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1E825B5-CEC4-3F8B-F9EC-1B27A321A291}"/>
                        </a:ext>
                      </a:extLst>
                    </p:cNvPr>
                    <p:cNvSpPr>
                      <a:spLocks/>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8" name="Graphic 71" descr="Seaweed with solid fill">
                    <a:extLst>
                      <a:ext uri="{FF2B5EF4-FFF2-40B4-BE49-F238E27FC236}">
                        <a16:creationId xmlns:a16="http://schemas.microsoft.com/office/drawing/2014/main" id="{F1E7F523-154D-11C7-B4CB-C70939CDF6D2}"/>
                      </a:ext>
                    </a:extLst>
                  </p:cNvPr>
                  <p:cNvGrpSpPr>
                    <a:grpSpLocks/>
                  </p:cNvGrpSpPr>
                  <p:nvPr/>
                </p:nvGrpSpPr>
                <p:grpSpPr>
                  <a:xfrm rot="852343">
                    <a:off x="8671975" y="5190960"/>
                    <a:ext cx="116658" cy="121209"/>
                    <a:chOff x="14306785" y="17041537"/>
                    <a:chExt cx="356449" cy="401824"/>
                  </a:xfrm>
                  <a:solidFill>
                    <a:schemeClr val="accent6">
                      <a:lumMod val="50000"/>
                    </a:schemeClr>
                  </a:solidFill>
                </p:grpSpPr>
                <p:sp>
                  <p:nvSpPr>
                    <p:cNvPr id="1960" name="Freeform: Shape 1959">
                      <a:extLst>
                        <a:ext uri="{FF2B5EF4-FFF2-40B4-BE49-F238E27FC236}">
                          <a16:creationId xmlns:a16="http://schemas.microsoft.com/office/drawing/2014/main" id="{2B4AEC93-2456-85DD-2B2A-88B6BED71CC7}"/>
                        </a:ext>
                      </a:extLst>
                    </p:cNvPr>
                    <p:cNvSpPr>
                      <a:spLocks/>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CEFA1286-B9D6-597C-8C50-C0476FC82B1F}"/>
                        </a:ext>
                      </a:extLst>
                    </p:cNvPr>
                    <p:cNvSpPr>
                      <a:spLocks/>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2" name="Freeform: Shape 1961">
                      <a:extLst>
                        <a:ext uri="{FF2B5EF4-FFF2-40B4-BE49-F238E27FC236}">
                          <a16:creationId xmlns:a16="http://schemas.microsoft.com/office/drawing/2014/main" id="{913CF8C8-FD45-C53F-9F86-9B05054B9FDF}"/>
                        </a:ext>
                      </a:extLst>
                    </p:cNvPr>
                    <p:cNvSpPr>
                      <a:spLocks/>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4" name="Freeform: Shape 1963">
                      <a:extLst>
                        <a:ext uri="{FF2B5EF4-FFF2-40B4-BE49-F238E27FC236}">
                          <a16:creationId xmlns:a16="http://schemas.microsoft.com/office/drawing/2014/main" id="{097D43B2-BA44-F238-2A90-86DE646A75FF}"/>
                        </a:ext>
                      </a:extLst>
                    </p:cNvPr>
                    <p:cNvSpPr>
                      <a:spLocks/>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6" name="Freeform: Shape 1965">
                      <a:extLst>
                        <a:ext uri="{FF2B5EF4-FFF2-40B4-BE49-F238E27FC236}">
                          <a16:creationId xmlns:a16="http://schemas.microsoft.com/office/drawing/2014/main" id="{9A124301-C9FD-09AA-D94D-01BBB221583F}"/>
                        </a:ext>
                      </a:extLst>
                    </p:cNvPr>
                    <p:cNvSpPr>
                      <a:spLocks/>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7" name="Freeform: Shape 1966">
                      <a:extLst>
                        <a:ext uri="{FF2B5EF4-FFF2-40B4-BE49-F238E27FC236}">
                          <a16:creationId xmlns:a16="http://schemas.microsoft.com/office/drawing/2014/main" id="{D6672659-0F41-C7C4-DA1D-558CB8EC2EE6}"/>
                        </a:ext>
                      </a:extLst>
                    </p:cNvPr>
                    <p:cNvSpPr>
                      <a:spLocks/>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969" name="Freeform: Shape 1968">
                      <a:extLst>
                        <a:ext uri="{FF2B5EF4-FFF2-40B4-BE49-F238E27FC236}">
                          <a16:creationId xmlns:a16="http://schemas.microsoft.com/office/drawing/2014/main" id="{68D66CCC-D35B-2006-0790-088F4F6C9FCC}"/>
                        </a:ext>
                      </a:extLst>
                    </p:cNvPr>
                    <p:cNvSpPr>
                      <a:spLocks/>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59" name="Graphic 72" descr="Seaweed with solid fill">
                    <a:extLst>
                      <a:ext uri="{FF2B5EF4-FFF2-40B4-BE49-F238E27FC236}">
                        <a16:creationId xmlns:a16="http://schemas.microsoft.com/office/drawing/2014/main" id="{4462CBE8-6ABA-9E33-F611-74B4D87EDF3A}"/>
                      </a:ext>
                    </a:extLst>
                  </p:cNvPr>
                  <p:cNvGrpSpPr>
                    <a:grpSpLocks/>
                  </p:cNvGrpSpPr>
                  <p:nvPr/>
                </p:nvGrpSpPr>
                <p:grpSpPr>
                  <a:xfrm rot="1759044">
                    <a:off x="8450392" y="5050080"/>
                    <a:ext cx="153466" cy="179249"/>
                    <a:chOff x="13629738" y="16574499"/>
                    <a:chExt cx="468914" cy="594237"/>
                  </a:xfrm>
                  <a:solidFill>
                    <a:schemeClr val="accent6">
                      <a:lumMod val="75000"/>
                    </a:schemeClr>
                  </a:solidFill>
                </p:grpSpPr>
                <p:sp>
                  <p:nvSpPr>
                    <p:cNvPr id="1947" name="Freeform: Shape 1946">
                      <a:extLst>
                        <a:ext uri="{FF2B5EF4-FFF2-40B4-BE49-F238E27FC236}">
                          <a16:creationId xmlns:a16="http://schemas.microsoft.com/office/drawing/2014/main" id="{4ACAB14D-2B6F-762D-5B0B-A39C21EAF467}"/>
                        </a:ext>
                      </a:extLst>
                    </p:cNvPr>
                    <p:cNvSpPr>
                      <a:spLocks/>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9" name="Freeform: Shape 1948">
                      <a:extLst>
                        <a:ext uri="{FF2B5EF4-FFF2-40B4-BE49-F238E27FC236}">
                          <a16:creationId xmlns:a16="http://schemas.microsoft.com/office/drawing/2014/main" id="{E3E01D9F-D32C-E533-9F27-752F544D2E71}"/>
                        </a:ext>
                      </a:extLst>
                    </p:cNvPr>
                    <p:cNvSpPr>
                      <a:spLocks/>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FB475958-9933-34E1-10C8-FC12330AD566}"/>
                        </a:ext>
                      </a:extLst>
                    </p:cNvPr>
                    <p:cNvSpPr>
                      <a:spLocks/>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EA4D3CA8-592D-F642-FDA7-DA7CF232DADB}"/>
                        </a:ext>
                      </a:extLst>
                    </p:cNvPr>
                    <p:cNvSpPr>
                      <a:spLocks/>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58" name="Freeform: Shape 1957">
                      <a:extLst>
                        <a:ext uri="{FF2B5EF4-FFF2-40B4-BE49-F238E27FC236}">
                          <a16:creationId xmlns:a16="http://schemas.microsoft.com/office/drawing/2014/main" id="{897663B7-C47D-4343-8B30-6330A8241F32}"/>
                        </a:ext>
                      </a:extLst>
                    </p:cNvPr>
                    <p:cNvSpPr>
                      <a:spLocks/>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7DBB154-40D5-E95E-69FF-78E7B704B8ED}"/>
                        </a:ext>
                      </a:extLst>
                    </p:cNvPr>
                    <p:cNvSpPr>
                      <a:spLocks/>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60" name="Graphic 74" descr="Seaweed with solid fill">
                    <a:extLst>
                      <a:ext uri="{FF2B5EF4-FFF2-40B4-BE49-F238E27FC236}">
                        <a16:creationId xmlns:a16="http://schemas.microsoft.com/office/drawing/2014/main" id="{E3F746BD-03D5-EDF1-1D78-FC8E5D33E1D0}"/>
                      </a:ext>
                    </a:extLst>
                  </p:cNvPr>
                  <p:cNvGrpSpPr>
                    <a:grpSpLocks/>
                  </p:cNvGrpSpPr>
                  <p:nvPr/>
                </p:nvGrpSpPr>
                <p:grpSpPr>
                  <a:xfrm rot="1270015">
                    <a:off x="8261209" y="4971574"/>
                    <a:ext cx="153466" cy="179249"/>
                    <a:chOff x="13051690" y="16314239"/>
                    <a:chExt cx="468914" cy="594237"/>
                  </a:xfrm>
                  <a:solidFill>
                    <a:schemeClr val="accent6">
                      <a:lumMod val="75000"/>
                    </a:schemeClr>
                  </a:solidFill>
                </p:grpSpPr>
                <p:sp>
                  <p:nvSpPr>
                    <p:cNvPr id="1939" name="Freeform: Shape 1938">
                      <a:extLst>
                        <a:ext uri="{FF2B5EF4-FFF2-40B4-BE49-F238E27FC236}">
                          <a16:creationId xmlns:a16="http://schemas.microsoft.com/office/drawing/2014/main" id="{F604B825-D33F-EC46-2925-6361DEFB196E}"/>
                        </a:ext>
                      </a:extLst>
                    </p:cNvPr>
                    <p:cNvSpPr>
                      <a:spLocks/>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0" name="Freeform: Shape 1939">
                      <a:extLst>
                        <a:ext uri="{FF2B5EF4-FFF2-40B4-BE49-F238E27FC236}">
                          <a16:creationId xmlns:a16="http://schemas.microsoft.com/office/drawing/2014/main" id="{40C3CC25-5B84-DE82-9BE2-178C5F7F9297}"/>
                        </a:ext>
                      </a:extLst>
                    </p:cNvPr>
                    <p:cNvSpPr>
                      <a:spLocks/>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1" name="Freeform: Shape 1940">
                      <a:extLst>
                        <a:ext uri="{FF2B5EF4-FFF2-40B4-BE49-F238E27FC236}">
                          <a16:creationId xmlns:a16="http://schemas.microsoft.com/office/drawing/2014/main" id="{0C86E725-C483-7600-9B0E-B6F83726DE3E}"/>
                        </a:ext>
                      </a:extLst>
                    </p:cNvPr>
                    <p:cNvSpPr>
                      <a:spLocks/>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2" name="Freeform: Shape 1941">
                      <a:extLst>
                        <a:ext uri="{FF2B5EF4-FFF2-40B4-BE49-F238E27FC236}">
                          <a16:creationId xmlns:a16="http://schemas.microsoft.com/office/drawing/2014/main" id="{40E36808-5B5A-207C-2219-0EBD407B2328}"/>
                        </a:ext>
                      </a:extLst>
                    </p:cNvPr>
                    <p:cNvSpPr>
                      <a:spLocks/>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3" name="Freeform: Shape 1942">
                      <a:extLst>
                        <a:ext uri="{FF2B5EF4-FFF2-40B4-BE49-F238E27FC236}">
                          <a16:creationId xmlns:a16="http://schemas.microsoft.com/office/drawing/2014/main" id="{89E52739-2DB5-BD70-1387-CE44F2D0BAC8}"/>
                        </a:ext>
                      </a:extLst>
                    </p:cNvPr>
                    <p:cNvSpPr>
                      <a:spLocks/>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945" name="Freeform: Shape 1944">
                      <a:extLst>
                        <a:ext uri="{FF2B5EF4-FFF2-40B4-BE49-F238E27FC236}">
                          <a16:creationId xmlns:a16="http://schemas.microsoft.com/office/drawing/2014/main" id="{7BD59C5A-9132-A474-3C7B-385E09F1EA27}"/>
                        </a:ext>
                      </a:extLst>
                    </p:cNvPr>
                    <p:cNvSpPr>
                      <a:spLocks/>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61" name="Graphic 75" descr="Seaweed with solid fill">
                    <a:extLst>
                      <a:ext uri="{FF2B5EF4-FFF2-40B4-BE49-F238E27FC236}">
                        <a16:creationId xmlns:a16="http://schemas.microsoft.com/office/drawing/2014/main" id="{454EEA9A-EFE3-E613-4578-CBC8B973B322}"/>
                      </a:ext>
                    </a:extLst>
                  </p:cNvPr>
                  <p:cNvGrpSpPr>
                    <a:grpSpLocks/>
                  </p:cNvGrpSpPr>
                  <p:nvPr/>
                </p:nvGrpSpPr>
                <p:grpSpPr>
                  <a:xfrm rot="1293564">
                    <a:off x="8548313" y="5045543"/>
                    <a:ext cx="109340" cy="216665"/>
                    <a:chOff x="13928935" y="16559458"/>
                    <a:chExt cx="334088" cy="718275"/>
                  </a:xfrm>
                  <a:solidFill>
                    <a:srgbClr val="92D050"/>
                  </a:solidFill>
                </p:grpSpPr>
                <p:sp>
                  <p:nvSpPr>
                    <p:cNvPr id="1930" name="Freeform: Shape 1929">
                      <a:extLst>
                        <a:ext uri="{FF2B5EF4-FFF2-40B4-BE49-F238E27FC236}">
                          <a16:creationId xmlns:a16="http://schemas.microsoft.com/office/drawing/2014/main" id="{BBC87EFE-A894-1708-003A-E124021DAFFA}"/>
                        </a:ext>
                      </a:extLst>
                    </p:cNvPr>
                    <p:cNvSpPr>
                      <a:spLocks/>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DECCDA2A-1737-AACC-A025-BDAFBABFCECF}"/>
                        </a:ext>
                      </a:extLst>
                    </p:cNvPr>
                    <p:cNvSpPr>
                      <a:spLocks/>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3A6E841D-E131-A206-9DDE-7A48E74F2A9A}"/>
                        </a:ext>
                      </a:extLst>
                    </p:cNvPr>
                    <p:cNvSpPr>
                      <a:spLocks/>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933" name="Freeform: Shape 1932">
                      <a:extLst>
                        <a:ext uri="{FF2B5EF4-FFF2-40B4-BE49-F238E27FC236}">
                          <a16:creationId xmlns:a16="http://schemas.microsoft.com/office/drawing/2014/main" id="{47B60B20-9AA9-35A2-38F5-1B11500A529B}"/>
                        </a:ext>
                      </a:extLst>
                    </p:cNvPr>
                    <p:cNvSpPr>
                      <a:spLocks/>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935" name="Freeform: Shape 1934">
                      <a:extLst>
                        <a:ext uri="{FF2B5EF4-FFF2-40B4-BE49-F238E27FC236}">
                          <a16:creationId xmlns:a16="http://schemas.microsoft.com/office/drawing/2014/main" id="{B46E64BB-759C-7332-E668-6BF6B5B56B3F}"/>
                        </a:ext>
                      </a:extLst>
                    </p:cNvPr>
                    <p:cNvSpPr>
                      <a:spLocks/>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937" name="Freeform: Shape 1936">
                      <a:extLst>
                        <a:ext uri="{FF2B5EF4-FFF2-40B4-BE49-F238E27FC236}">
                          <a16:creationId xmlns:a16="http://schemas.microsoft.com/office/drawing/2014/main" id="{FCBAB19B-E134-05A3-CA39-8A9C4F484A1A}"/>
                        </a:ext>
                      </a:extLst>
                    </p:cNvPr>
                    <p:cNvSpPr>
                      <a:spLocks/>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62" name="Graphic 76" descr="Seaweed with solid fill">
                    <a:extLst>
                      <a:ext uri="{FF2B5EF4-FFF2-40B4-BE49-F238E27FC236}">
                        <a16:creationId xmlns:a16="http://schemas.microsoft.com/office/drawing/2014/main" id="{EB0A6E59-A9F9-0C32-3C24-9DE7F10B4781}"/>
                      </a:ext>
                    </a:extLst>
                  </p:cNvPr>
                  <p:cNvGrpSpPr>
                    <a:grpSpLocks/>
                  </p:cNvGrpSpPr>
                  <p:nvPr/>
                </p:nvGrpSpPr>
                <p:grpSpPr>
                  <a:xfrm rot="1270015">
                    <a:off x="8256214" y="4991783"/>
                    <a:ext cx="93378" cy="154328"/>
                    <a:chOff x="13036429" y="16381237"/>
                    <a:chExt cx="285316" cy="511618"/>
                  </a:xfrm>
                  <a:solidFill>
                    <a:srgbClr val="92D050"/>
                  </a:solidFill>
                </p:grpSpPr>
                <p:sp>
                  <p:nvSpPr>
                    <p:cNvPr id="108" name="Freeform: Shape 107">
                      <a:extLst>
                        <a:ext uri="{FF2B5EF4-FFF2-40B4-BE49-F238E27FC236}">
                          <a16:creationId xmlns:a16="http://schemas.microsoft.com/office/drawing/2014/main" id="{A1920F5F-C25B-7E0D-F703-2F96246B48D9}"/>
                        </a:ext>
                      </a:extLst>
                    </p:cNvPr>
                    <p:cNvSpPr>
                      <a:spLocks/>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8235DB5C-9585-F024-7718-FABE3EAACA08}"/>
                        </a:ext>
                      </a:extLst>
                    </p:cNvPr>
                    <p:cNvSpPr>
                      <a:spLocks/>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D1745894-69B6-DEF3-263A-55774B63A6D0}"/>
                        </a:ext>
                      </a:extLst>
                    </p:cNvPr>
                    <p:cNvSpPr>
                      <a:spLocks/>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18CD998F-A0CD-11B0-46E8-8BC2FCEC4746}"/>
                        </a:ext>
                      </a:extLst>
                    </p:cNvPr>
                    <p:cNvSpPr>
                      <a:spLocks/>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ED6D6633-C94A-BE6A-7980-FF47B24F1909}"/>
                        </a:ext>
                      </a:extLst>
                    </p:cNvPr>
                    <p:cNvSpPr>
                      <a:spLocks/>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B4BCFC88-6B73-F92C-6DB6-2BE95670DA5A}"/>
                        </a:ext>
                      </a:extLst>
                    </p:cNvPr>
                    <p:cNvSpPr>
                      <a:spLocks/>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63" name="Graphic 77" descr="Seaweed with solid fill">
                    <a:extLst>
                      <a:ext uri="{FF2B5EF4-FFF2-40B4-BE49-F238E27FC236}">
                        <a16:creationId xmlns:a16="http://schemas.microsoft.com/office/drawing/2014/main" id="{0F567418-D6B5-490C-AF57-0112837B89F9}"/>
                      </a:ext>
                    </a:extLst>
                  </p:cNvPr>
                  <p:cNvGrpSpPr>
                    <a:grpSpLocks/>
                  </p:cNvGrpSpPr>
                  <p:nvPr/>
                </p:nvGrpSpPr>
                <p:grpSpPr>
                  <a:xfrm rot="1456602">
                    <a:off x="8374928" y="5007616"/>
                    <a:ext cx="132462" cy="179249"/>
                    <a:chOff x="13399160" y="16433724"/>
                    <a:chExt cx="404738" cy="594237"/>
                  </a:xfrm>
                  <a:solidFill>
                    <a:srgbClr val="92D050"/>
                  </a:solidFill>
                </p:grpSpPr>
                <p:sp>
                  <p:nvSpPr>
                    <p:cNvPr id="102" name="Freeform: Shape 101">
                      <a:extLst>
                        <a:ext uri="{FF2B5EF4-FFF2-40B4-BE49-F238E27FC236}">
                          <a16:creationId xmlns:a16="http://schemas.microsoft.com/office/drawing/2014/main" id="{909F85A1-D102-6D75-E39F-355AD49D073F}"/>
                        </a:ext>
                      </a:extLst>
                    </p:cNvPr>
                    <p:cNvSpPr>
                      <a:spLocks/>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98A775D-AF0A-57A7-D2D0-FB3D84A546C4}"/>
                        </a:ext>
                      </a:extLst>
                    </p:cNvPr>
                    <p:cNvSpPr>
                      <a:spLocks/>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CEE690F-FF42-7686-CD51-245B7D2D85C4}"/>
                        </a:ext>
                      </a:extLst>
                    </p:cNvPr>
                    <p:cNvSpPr>
                      <a:spLocks/>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1939CF7-4A33-F695-48BF-96FB9B53FC46}"/>
                        </a:ext>
                      </a:extLst>
                    </p:cNvPr>
                    <p:cNvSpPr>
                      <a:spLocks/>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2E1621C-E763-E93C-90E2-E0D387FD9554}"/>
                        </a:ext>
                      </a:extLst>
                    </p:cNvPr>
                    <p:cNvSpPr>
                      <a:spLocks/>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EDDF244-CE4D-74B8-7B63-B87FF6DE25BB}"/>
                        </a:ext>
                      </a:extLst>
                    </p:cNvPr>
                    <p:cNvSpPr>
                      <a:spLocks/>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901" name="Graphic 78" descr="Seaweed with solid fill">
                    <a:extLst>
                      <a:ext uri="{FF2B5EF4-FFF2-40B4-BE49-F238E27FC236}">
                        <a16:creationId xmlns:a16="http://schemas.microsoft.com/office/drawing/2014/main" id="{75DFE733-2F72-0F51-5FD6-E079F6E42476}"/>
                      </a:ext>
                    </a:extLst>
                  </p:cNvPr>
                  <p:cNvGrpSpPr>
                    <a:grpSpLocks/>
                  </p:cNvGrpSpPr>
                  <p:nvPr/>
                </p:nvGrpSpPr>
                <p:grpSpPr>
                  <a:xfrm rot="2268440">
                    <a:off x="8714659" y="5207130"/>
                    <a:ext cx="121041" cy="134527"/>
                    <a:chOff x="14437204" y="17095142"/>
                    <a:chExt cx="369840" cy="445975"/>
                  </a:xfrm>
                  <a:solidFill>
                    <a:srgbClr val="92D050"/>
                  </a:solidFill>
                </p:grpSpPr>
                <p:sp>
                  <p:nvSpPr>
                    <p:cNvPr id="96" name="Freeform: Shape 95">
                      <a:extLst>
                        <a:ext uri="{FF2B5EF4-FFF2-40B4-BE49-F238E27FC236}">
                          <a16:creationId xmlns:a16="http://schemas.microsoft.com/office/drawing/2014/main" id="{7547B098-17C7-6725-C249-A729FC9BA96E}"/>
                        </a:ext>
                      </a:extLst>
                    </p:cNvPr>
                    <p:cNvSpPr>
                      <a:spLocks/>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DFF04B4-E8E3-CDB1-7714-51BB16C1AE45}"/>
                        </a:ext>
                      </a:extLst>
                    </p:cNvPr>
                    <p:cNvSpPr>
                      <a:spLocks/>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DAA58EB-72F9-7BA1-23E7-114AFEC9B2D3}"/>
                        </a:ext>
                      </a:extLst>
                    </p:cNvPr>
                    <p:cNvSpPr>
                      <a:spLocks/>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3790E73-9760-77EF-6814-6E8D5F396799}"/>
                        </a:ext>
                      </a:extLst>
                    </p:cNvPr>
                    <p:cNvSpPr>
                      <a:spLocks/>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31F36F4-2E38-5DFF-877A-17D34658B3E9}"/>
                        </a:ext>
                      </a:extLst>
                    </p:cNvPr>
                    <p:cNvSpPr>
                      <a:spLocks/>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16FE3-D991-C681-0D92-F18E77476596}"/>
                        </a:ext>
                      </a:extLst>
                    </p:cNvPr>
                    <p:cNvSpPr>
                      <a:spLocks/>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1908" name="Graphic 79" descr="Seaweed with solid fill">
                    <a:extLst>
                      <a:ext uri="{FF2B5EF4-FFF2-40B4-BE49-F238E27FC236}">
                        <a16:creationId xmlns:a16="http://schemas.microsoft.com/office/drawing/2014/main" id="{DC01E40F-992F-0BD2-358A-F8238188800F}"/>
                      </a:ext>
                    </a:extLst>
                  </p:cNvPr>
                  <p:cNvGrpSpPr>
                    <a:grpSpLocks/>
                  </p:cNvGrpSpPr>
                  <p:nvPr/>
                </p:nvGrpSpPr>
                <p:grpSpPr>
                  <a:xfrm rot="852343">
                    <a:off x="8323102" y="5040072"/>
                    <a:ext cx="94270" cy="121209"/>
                    <a:chOff x="13240805" y="16541322"/>
                    <a:chExt cx="288042" cy="401824"/>
                  </a:xfrm>
                  <a:solidFill>
                    <a:schemeClr val="accent6">
                      <a:lumMod val="50000"/>
                    </a:schemeClr>
                  </a:solidFill>
                </p:grpSpPr>
                <p:sp>
                  <p:nvSpPr>
                    <p:cNvPr id="89" name="Freeform: Shape 88">
                      <a:extLst>
                        <a:ext uri="{FF2B5EF4-FFF2-40B4-BE49-F238E27FC236}">
                          <a16:creationId xmlns:a16="http://schemas.microsoft.com/office/drawing/2014/main" id="{A5BCD9D6-2A63-42D1-4DB0-D93B3B010E90}"/>
                        </a:ext>
                      </a:extLst>
                    </p:cNvPr>
                    <p:cNvSpPr>
                      <a:spLocks/>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0B44552-3074-0B3C-A57D-8715C90DF0D8}"/>
                        </a:ext>
                      </a:extLst>
                    </p:cNvPr>
                    <p:cNvSpPr>
                      <a:spLocks/>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E77C8F-C67F-FC51-0B57-A973E6D77A0E}"/>
                        </a:ext>
                      </a:extLst>
                    </p:cNvPr>
                    <p:cNvSpPr>
                      <a:spLocks/>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670FA8A-F83A-9D01-D9D0-9CC629B7E6AF}"/>
                        </a:ext>
                      </a:extLst>
                    </p:cNvPr>
                    <p:cNvSpPr>
                      <a:spLocks/>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3434C26-5792-3036-C2BB-1970A28A335E}"/>
                        </a:ext>
                      </a:extLst>
                    </p:cNvPr>
                    <p:cNvSpPr>
                      <a:spLocks/>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6955441-04CC-2F82-E266-05B014C4A47B}"/>
                        </a:ext>
                      </a:extLst>
                    </p:cNvPr>
                    <p:cNvSpPr>
                      <a:spLocks/>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AF1FE40-56C4-1BC5-52BD-109E4F5EFEC6}"/>
                        </a:ext>
                      </a:extLst>
                    </p:cNvPr>
                    <p:cNvSpPr>
                      <a:spLocks/>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910" name="Graphic 80" descr="Seaweed with solid fill">
                    <a:extLst>
                      <a:ext uri="{FF2B5EF4-FFF2-40B4-BE49-F238E27FC236}">
                        <a16:creationId xmlns:a16="http://schemas.microsoft.com/office/drawing/2014/main" id="{D73027B6-9AD6-13BF-C865-3031B28B227B}"/>
                      </a:ext>
                    </a:extLst>
                  </p:cNvPr>
                  <p:cNvGrpSpPr>
                    <a:grpSpLocks/>
                  </p:cNvGrpSpPr>
                  <p:nvPr/>
                </p:nvGrpSpPr>
                <p:grpSpPr>
                  <a:xfrm rot="2268440">
                    <a:off x="8614007" y="5118183"/>
                    <a:ext cx="153466" cy="179249"/>
                    <a:chOff x="14129664" y="16800271"/>
                    <a:chExt cx="468914" cy="594237"/>
                  </a:xfrm>
                  <a:solidFill>
                    <a:schemeClr val="accent6">
                      <a:lumMod val="75000"/>
                    </a:schemeClr>
                  </a:solidFill>
                </p:grpSpPr>
                <p:sp>
                  <p:nvSpPr>
                    <p:cNvPr id="83" name="Freeform: Shape 82">
                      <a:extLst>
                        <a:ext uri="{FF2B5EF4-FFF2-40B4-BE49-F238E27FC236}">
                          <a16:creationId xmlns:a16="http://schemas.microsoft.com/office/drawing/2014/main" id="{DA6C4F97-CD98-FB62-4867-6EBD1D74AC67}"/>
                        </a:ext>
                      </a:extLst>
                    </p:cNvPr>
                    <p:cNvSpPr>
                      <a:spLocks/>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3142DC6-0AE5-4F78-ED8F-85F07D3B7B2A}"/>
                        </a:ext>
                      </a:extLst>
                    </p:cNvPr>
                    <p:cNvSpPr>
                      <a:spLocks/>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C6010D-9552-A9A4-E3E9-1D4452EF4718}"/>
                        </a:ext>
                      </a:extLst>
                    </p:cNvPr>
                    <p:cNvSpPr>
                      <a:spLocks/>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D0A91D7-2146-277B-0A45-DA4B0AD40B35}"/>
                        </a:ext>
                      </a:extLst>
                    </p:cNvPr>
                    <p:cNvSpPr>
                      <a:spLocks/>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F03D83-24E9-0E9A-E520-8DA1972F1087}"/>
                        </a:ext>
                      </a:extLst>
                    </p:cNvPr>
                    <p:cNvSpPr>
                      <a:spLocks/>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9F67E18-8300-8A83-0A48-F63CE9F5C9DF}"/>
                        </a:ext>
                      </a:extLst>
                    </p:cNvPr>
                    <p:cNvSpPr>
                      <a:spLocks/>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1912" name="Graphic 123" descr="Fish with solid fill">
                    <a:extLst>
                      <a:ext uri="{FF2B5EF4-FFF2-40B4-BE49-F238E27FC236}">
                        <a16:creationId xmlns:a16="http://schemas.microsoft.com/office/drawing/2014/main" id="{9AD6AA26-3521-BEA0-E16C-E32FC1450D79}"/>
                      </a:ext>
                    </a:extLst>
                  </p:cNvPr>
                  <p:cNvSpPr>
                    <a:spLocks/>
                  </p:cNvSpPr>
                  <p:nvPr/>
                </p:nvSpPr>
                <p:spPr>
                  <a:xfrm>
                    <a:off x="7928373" y="4889929"/>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914" name="Graphic 124" descr="Fish with solid fill">
                    <a:extLst>
                      <a:ext uri="{FF2B5EF4-FFF2-40B4-BE49-F238E27FC236}">
                        <a16:creationId xmlns:a16="http://schemas.microsoft.com/office/drawing/2014/main" id="{2C916E29-66CC-905C-0034-F9195FEAC969}"/>
                      </a:ext>
                    </a:extLst>
                  </p:cNvPr>
                  <p:cNvSpPr>
                    <a:spLocks/>
                  </p:cNvSpPr>
                  <p:nvPr/>
                </p:nvSpPr>
                <p:spPr>
                  <a:xfrm>
                    <a:off x="8627628" y="5150143"/>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915" name="Graphic 125" descr="Fish with solid fill">
                    <a:extLst>
                      <a:ext uri="{FF2B5EF4-FFF2-40B4-BE49-F238E27FC236}">
                        <a16:creationId xmlns:a16="http://schemas.microsoft.com/office/drawing/2014/main" id="{976A66A6-A2E7-1740-9CF5-907490DE4BB8}"/>
                      </a:ext>
                    </a:extLst>
                  </p:cNvPr>
                  <p:cNvSpPr>
                    <a:spLocks/>
                  </p:cNvSpPr>
                  <p:nvPr/>
                </p:nvSpPr>
                <p:spPr>
                  <a:xfrm>
                    <a:off x="8088992" y="4976431"/>
                    <a:ext cx="113478" cy="38619"/>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1916" name="Graphic 67" descr="Seaweed with solid fill">
                    <a:extLst>
                      <a:ext uri="{FF2B5EF4-FFF2-40B4-BE49-F238E27FC236}">
                        <a16:creationId xmlns:a16="http://schemas.microsoft.com/office/drawing/2014/main" id="{82CD3B26-28F4-5823-303D-0AB17F25D373}"/>
                      </a:ext>
                    </a:extLst>
                  </p:cNvPr>
                  <p:cNvGrpSpPr>
                    <a:grpSpLocks/>
                  </p:cNvGrpSpPr>
                  <p:nvPr/>
                </p:nvGrpSpPr>
                <p:grpSpPr>
                  <a:xfrm rot="1416097">
                    <a:off x="8048896" y="4951062"/>
                    <a:ext cx="115176" cy="134527"/>
                    <a:chOff x="12402968" y="16246241"/>
                    <a:chExt cx="351920" cy="445975"/>
                  </a:xfrm>
                  <a:solidFill>
                    <a:srgbClr val="92D050"/>
                  </a:solidFill>
                </p:grpSpPr>
                <p:sp>
                  <p:nvSpPr>
                    <p:cNvPr id="77" name="Freeform: Shape 76">
                      <a:extLst>
                        <a:ext uri="{FF2B5EF4-FFF2-40B4-BE49-F238E27FC236}">
                          <a16:creationId xmlns:a16="http://schemas.microsoft.com/office/drawing/2014/main" id="{A8309E9B-B58B-8611-6F88-6BE527754088}"/>
                        </a:ext>
                      </a:extLst>
                    </p:cNvPr>
                    <p:cNvSpPr>
                      <a:spLocks/>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7657FD9-9CCB-152F-C5C5-081A7689654E}"/>
                        </a:ext>
                      </a:extLst>
                    </p:cNvPr>
                    <p:cNvSpPr>
                      <a:spLocks/>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0CF9A07-ABC3-3680-D23C-855851ADA75D}"/>
                        </a:ext>
                      </a:extLst>
                    </p:cNvPr>
                    <p:cNvSpPr>
                      <a:spLocks/>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4824D2C-A1BD-C16A-D1DE-04A6BD183C88}"/>
                        </a:ext>
                      </a:extLst>
                    </p:cNvPr>
                    <p:cNvSpPr>
                      <a:spLocks/>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BE0C836-7540-9373-5FBC-A74264CD75FB}"/>
                        </a:ext>
                      </a:extLst>
                    </p:cNvPr>
                    <p:cNvSpPr>
                      <a:spLocks/>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1ADE316-E98D-F3A5-C81A-CD24BF26A7C7}"/>
                        </a:ext>
                      </a:extLst>
                    </p:cNvPr>
                    <p:cNvSpPr>
                      <a:spLocks/>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917" name="Graphic 64" descr="Seaweed with solid fill">
                    <a:extLst>
                      <a:ext uri="{FF2B5EF4-FFF2-40B4-BE49-F238E27FC236}">
                        <a16:creationId xmlns:a16="http://schemas.microsoft.com/office/drawing/2014/main" id="{47D21D12-F6C9-6C87-4A15-E20F3E85D318}"/>
                      </a:ext>
                    </a:extLst>
                  </p:cNvPr>
                  <p:cNvGrpSpPr>
                    <a:grpSpLocks/>
                  </p:cNvGrpSpPr>
                  <p:nvPr/>
                </p:nvGrpSpPr>
                <p:grpSpPr>
                  <a:xfrm rot="441221">
                    <a:off x="7856975" y="4822938"/>
                    <a:ext cx="109340" cy="216665"/>
                    <a:chOff x="11816555" y="15821490"/>
                    <a:chExt cx="334088" cy="718275"/>
                  </a:xfrm>
                  <a:solidFill>
                    <a:srgbClr val="92D050"/>
                  </a:solidFill>
                </p:grpSpPr>
                <p:sp>
                  <p:nvSpPr>
                    <p:cNvPr id="71" name="Freeform: Shape 70">
                      <a:extLst>
                        <a:ext uri="{FF2B5EF4-FFF2-40B4-BE49-F238E27FC236}">
                          <a16:creationId xmlns:a16="http://schemas.microsoft.com/office/drawing/2014/main" id="{8B024B9F-3521-DD14-2A96-1EFEACC8EE2D}"/>
                        </a:ext>
                      </a:extLst>
                    </p:cNvPr>
                    <p:cNvSpPr>
                      <a:spLocks/>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B550F56-4448-F478-8551-D46886512D21}"/>
                        </a:ext>
                      </a:extLst>
                    </p:cNvPr>
                    <p:cNvSpPr>
                      <a:spLocks/>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E57F7B-575B-DD39-773B-D76142D08F5A}"/>
                        </a:ext>
                      </a:extLst>
                    </p:cNvPr>
                    <p:cNvSpPr>
                      <a:spLocks/>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8FF2EF6-7B73-95BE-7835-5D17537F90E9}"/>
                        </a:ext>
                      </a:extLst>
                    </p:cNvPr>
                    <p:cNvSpPr>
                      <a:spLocks/>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66B2E0-AC9E-D469-CC09-E0B200AB20E3}"/>
                        </a:ext>
                      </a:extLst>
                    </p:cNvPr>
                    <p:cNvSpPr>
                      <a:spLocks/>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2A9F737-1C7A-012B-B419-D41B47A2F496}"/>
                        </a:ext>
                      </a:extLst>
                    </p:cNvPr>
                    <p:cNvSpPr>
                      <a:spLocks/>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1918" name="Freeform: Shape 1917">
                    <a:extLst>
                      <a:ext uri="{FF2B5EF4-FFF2-40B4-BE49-F238E27FC236}">
                        <a16:creationId xmlns:a16="http://schemas.microsoft.com/office/drawing/2014/main" id="{A31DFA39-BA4E-CF34-C1D0-106CEEAFEA39}"/>
                      </a:ext>
                    </a:extLst>
                  </p:cNvPr>
                  <p:cNvSpPr>
                    <a:spLocks/>
                  </p:cNvSpPr>
                  <p:nvPr/>
                </p:nvSpPr>
                <p:spPr>
                  <a:xfrm flipH="1">
                    <a:off x="7581786" y="4968202"/>
                    <a:ext cx="27259" cy="21656"/>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3A9A38B3-9518-9FA3-6CA1-E5E4AD54B9AC}"/>
                      </a:ext>
                    </a:extLst>
                  </p:cNvPr>
                  <p:cNvSpPr>
                    <a:spLocks/>
                  </p:cNvSpPr>
                  <p:nvPr/>
                </p:nvSpPr>
                <p:spPr>
                  <a:xfrm flipH="1">
                    <a:off x="7603265" y="4979780"/>
                    <a:ext cx="5327" cy="481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C955F95-5D8C-7D78-2236-A7494AC6150A}"/>
                      </a:ext>
                    </a:extLst>
                  </p:cNvPr>
                  <p:cNvSpPr>
                    <a:spLocks/>
                  </p:cNvSpPr>
                  <p:nvPr/>
                </p:nvSpPr>
                <p:spPr>
                  <a:xfrm flipH="1">
                    <a:off x="7596142" y="4975116"/>
                    <a:ext cx="12594" cy="13366"/>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83A1A92-5A73-7C4E-7DCF-25C6F16B68A3}"/>
                      </a:ext>
                    </a:extLst>
                  </p:cNvPr>
                  <p:cNvSpPr>
                    <a:spLocks/>
                  </p:cNvSpPr>
                  <p:nvPr/>
                </p:nvSpPr>
                <p:spPr>
                  <a:xfrm flipH="1">
                    <a:off x="7563302" y="4972007"/>
                    <a:ext cx="49794" cy="20895"/>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3E00863-56A7-035A-6449-5C6AA37B2978}"/>
                      </a:ext>
                    </a:extLst>
                  </p:cNvPr>
                  <p:cNvSpPr>
                    <a:spLocks/>
                  </p:cNvSpPr>
                  <p:nvPr/>
                </p:nvSpPr>
                <p:spPr>
                  <a:xfrm rot="6281318" flipH="1">
                    <a:off x="8439552" y="5100915"/>
                    <a:ext cx="25124" cy="23497"/>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531918B-D28D-7F28-70D5-969F533A32DE}"/>
                      </a:ext>
                    </a:extLst>
                  </p:cNvPr>
                  <p:cNvSpPr>
                    <a:spLocks/>
                  </p:cNvSpPr>
                  <p:nvPr/>
                </p:nvSpPr>
                <p:spPr>
                  <a:xfrm rot="6281318" flipH="1">
                    <a:off x="8443680" y="5118623"/>
                    <a:ext cx="4910" cy="522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F5ADC27-C742-286A-26F9-BC1FB398E912}"/>
                      </a:ext>
                    </a:extLst>
                  </p:cNvPr>
                  <p:cNvSpPr>
                    <a:spLocks/>
                  </p:cNvSpPr>
                  <p:nvPr/>
                </p:nvSpPr>
                <p:spPr>
                  <a:xfrm rot="6281318" flipH="1">
                    <a:off x="8441624" y="5110972"/>
                    <a:ext cx="11607" cy="14502"/>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6D88EBE-3C47-7D5B-34B7-1B32FFDD4FB8}"/>
                      </a:ext>
                    </a:extLst>
                  </p:cNvPr>
                  <p:cNvSpPr>
                    <a:spLocks/>
                  </p:cNvSpPr>
                  <p:nvPr/>
                </p:nvSpPr>
                <p:spPr>
                  <a:xfrm rot="6281318" flipH="1">
                    <a:off x="8427403" y="5094026"/>
                    <a:ext cx="45894" cy="22671"/>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A9AC302-1B18-234F-4ED4-AB3BC0498761}"/>
                      </a:ext>
                    </a:extLst>
                  </p:cNvPr>
                  <p:cNvSpPr>
                    <a:spLocks/>
                  </p:cNvSpPr>
                  <p:nvPr/>
                </p:nvSpPr>
                <p:spPr>
                  <a:xfrm rot="234003">
                    <a:off x="7397379" y="5021532"/>
                    <a:ext cx="1479223" cy="333103"/>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1" name="Group 10">
              <a:extLst>
                <a:ext uri="{FF2B5EF4-FFF2-40B4-BE49-F238E27FC236}">
                  <a16:creationId xmlns:a16="http://schemas.microsoft.com/office/drawing/2014/main" id="{CBCF302B-BA20-E951-3BFB-6115980D0F5C}"/>
                </a:ext>
              </a:extLst>
            </p:cNvPr>
            <p:cNvGrpSpPr>
              <a:grpSpLocks/>
            </p:cNvGrpSpPr>
            <p:nvPr/>
          </p:nvGrpSpPr>
          <p:grpSpPr>
            <a:xfrm>
              <a:off x="1280134" y="1417957"/>
              <a:ext cx="1437244" cy="1408426"/>
              <a:chOff x="1240732" y="587870"/>
              <a:chExt cx="1437244" cy="1408426"/>
            </a:xfrm>
          </p:grpSpPr>
          <p:sp>
            <p:nvSpPr>
              <p:cNvPr id="16" name="Sun 15">
                <a:extLst>
                  <a:ext uri="{FF2B5EF4-FFF2-40B4-BE49-F238E27FC236}">
                    <a16:creationId xmlns:a16="http://schemas.microsoft.com/office/drawing/2014/main" id="{3628E546-A2F1-AD3E-D5E3-5A4A84726534}"/>
                  </a:ext>
                </a:extLst>
              </p:cNvPr>
              <p:cNvSpPr>
                <a:spLocks/>
              </p:cNvSpPr>
              <p:nvPr/>
            </p:nvSpPr>
            <p:spPr>
              <a:xfrm>
                <a:off x="2091193" y="587870"/>
                <a:ext cx="586783" cy="55574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1CE474A-8FF2-897D-AFF6-00D7282A0780}"/>
                  </a:ext>
                </a:extLst>
              </p:cNvPr>
              <p:cNvCxnSpPr>
                <a:cxnSpLocks/>
              </p:cNvCxnSpPr>
              <p:nvPr/>
            </p:nvCxnSpPr>
            <p:spPr>
              <a:xfrm flipH="1">
                <a:off x="1240732" y="1025369"/>
                <a:ext cx="892504" cy="76798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FF58978B-3F69-21B0-E350-B2127F881B3D}"/>
                  </a:ext>
                </a:extLst>
              </p:cNvPr>
              <p:cNvCxnSpPr>
                <a:cxnSpLocks/>
              </p:cNvCxnSpPr>
              <p:nvPr/>
            </p:nvCxnSpPr>
            <p:spPr>
              <a:xfrm flipH="1">
                <a:off x="2102400" y="1203352"/>
                <a:ext cx="255806" cy="792944"/>
              </a:xfrm>
              <a:prstGeom prst="line">
                <a:avLst/>
              </a:prstGeom>
            </p:spPr>
            <p:style>
              <a:lnRef idx="1">
                <a:schemeClr val="accent4"/>
              </a:lnRef>
              <a:fillRef idx="0">
                <a:schemeClr val="accent4"/>
              </a:fillRef>
              <a:effectRef idx="0">
                <a:schemeClr val="accent4"/>
              </a:effectRef>
              <a:fontRef idx="minor">
                <a:schemeClr val="tx1"/>
              </a:fontRef>
            </p:style>
          </p:cxnSp>
        </p:grpSp>
        <p:cxnSp>
          <p:nvCxnSpPr>
            <p:cNvPr id="12" name="Straight Arrow Connector 11">
              <a:extLst>
                <a:ext uri="{FF2B5EF4-FFF2-40B4-BE49-F238E27FC236}">
                  <a16:creationId xmlns:a16="http://schemas.microsoft.com/office/drawing/2014/main" id="{E8B7891C-6CC3-800E-ADB4-9B6709E5A2F8}"/>
                </a:ext>
              </a:extLst>
            </p:cNvPr>
            <p:cNvCxnSpPr>
              <a:cxnSpLocks/>
            </p:cNvCxnSpPr>
            <p:nvPr/>
          </p:nvCxnSpPr>
          <p:spPr>
            <a:xfrm>
              <a:off x="2629002" y="3279941"/>
              <a:ext cx="376877" cy="216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EA3007-6CBA-5CF6-EF14-FF01BB4F4CFD}"/>
                </a:ext>
              </a:extLst>
            </p:cNvPr>
            <p:cNvCxnSpPr>
              <a:cxnSpLocks/>
            </p:cNvCxnSpPr>
            <p:nvPr/>
          </p:nvCxnSpPr>
          <p:spPr>
            <a:xfrm flipV="1">
              <a:off x="573957" y="2671564"/>
              <a:ext cx="515893" cy="5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52B9A4-5690-C90E-F2EB-63DDAD90663A}"/>
                </a:ext>
              </a:extLst>
            </p:cNvPr>
            <p:cNvCxnSpPr>
              <a:cxnSpLocks/>
            </p:cNvCxnSpPr>
            <p:nvPr/>
          </p:nvCxnSpPr>
          <p:spPr>
            <a:xfrm flipV="1">
              <a:off x="353460" y="2597410"/>
              <a:ext cx="0" cy="410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007CE5-13C9-636E-7031-3AD77BAC2C7D}"/>
                </a:ext>
              </a:extLst>
            </p:cNvPr>
            <p:cNvSpPr txBox="1">
              <a:spLocks/>
            </p:cNvSpPr>
            <p:nvPr/>
          </p:nvSpPr>
          <p:spPr>
            <a:xfrm>
              <a:off x="469336" y="3452839"/>
              <a:ext cx="2755912" cy="369332"/>
            </a:xfrm>
            <a:prstGeom prst="rect">
              <a:avLst/>
            </a:prstGeom>
            <a:noFill/>
          </p:spPr>
          <p:txBody>
            <a:bodyPr wrap="square" rtlCol="0">
              <a:spAutoFit/>
            </a:bodyPr>
            <a:lstStyle/>
            <a:p>
              <a:pPr algn="ctr"/>
              <a:r>
                <a:rPr lang="en-US" dirty="0"/>
                <a:t>High stage events</a:t>
              </a:r>
            </a:p>
          </p:txBody>
        </p:sp>
      </p:grpSp>
      <p:cxnSp>
        <p:nvCxnSpPr>
          <p:cNvPr id="2042" name="Straight Arrow Connector 2041">
            <a:extLst>
              <a:ext uri="{FF2B5EF4-FFF2-40B4-BE49-F238E27FC236}">
                <a16:creationId xmlns:a16="http://schemas.microsoft.com/office/drawing/2014/main" id="{A96E022B-60E1-A810-4E67-AA5FC073CD31}"/>
              </a:ext>
            </a:extLst>
          </p:cNvPr>
          <p:cNvCxnSpPr>
            <a:cxnSpLocks/>
          </p:cNvCxnSpPr>
          <p:nvPr/>
        </p:nvCxnSpPr>
        <p:spPr>
          <a:xfrm>
            <a:off x="312476" y="3796616"/>
            <a:ext cx="115833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43" name="TextBox 2042">
            <a:extLst>
              <a:ext uri="{FF2B5EF4-FFF2-40B4-BE49-F238E27FC236}">
                <a16:creationId xmlns:a16="http://schemas.microsoft.com/office/drawing/2014/main" id="{54CB58FD-229A-0A64-389A-FEA9150FBDAF}"/>
              </a:ext>
            </a:extLst>
          </p:cNvPr>
          <p:cNvSpPr txBox="1">
            <a:spLocks/>
          </p:cNvSpPr>
          <p:nvPr/>
        </p:nvSpPr>
        <p:spPr>
          <a:xfrm>
            <a:off x="4337425" y="3473230"/>
            <a:ext cx="3616433" cy="369332"/>
          </a:xfrm>
          <a:prstGeom prst="rect">
            <a:avLst/>
          </a:prstGeom>
          <a:noFill/>
        </p:spPr>
        <p:txBody>
          <a:bodyPr wrap="square" rtlCol="0">
            <a:spAutoFit/>
          </a:bodyPr>
          <a:lstStyle/>
          <a:p>
            <a:pPr algn="ctr"/>
            <a:r>
              <a:rPr lang="en-US" dirty="0"/>
              <a:t>Increasing Disturbance Magnitude</a:t>
            </a:r>
          </a:p>
        </p:txBody>
      </p:sp>
      <p:sp>
        <p:nvSpPr>
          <p:cNvPr id="2044" name="Title 1">
            <a:extLst>
              <a:ext uri="{FF2B5EF4-FFF2-40B4-BE49-F238E27FC236}">
                <a16:creationId xmlns:a16="http://schemas.microsoft.com/office/drawing/2014/main" id="{8C9D3928-9826-79B4-22E1-074F87C05EEF}"/>
              </a:ext>
            </a:extLst>
          </p:cNvPr>
          <p:cNvSpPr txBox="1">
            <a:spLocks/>
          </p:cNvSpPr>
          <p:nvPr/>
        </p:nvSpPr>
        <p:spPr>
          <a:xfrm>
            <a:off x="897212" y="82396"/>
            <a:ext cx="10515600" cy="10519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River reversals (backwater floods)</a:t>
            </a:r>
          </a:p>
        </p:txBody>
      </p:sp>
      <p:sp>
        <p:nvSpPr>
          <p:cNvPr id="1913" name="TextBox 1912">
            <a:extLst>
              <a:ext uri="{FF2B5EF4-FFF2-40B4-BE49-F238E27FC236}">
                <a16:creationId xmlns:a16="http://schemas.microsoft.com/office/drawing/2014/main" id="{81CE21F0-0973-36D4-0D0C-24E98780B823}"/>
              </a:ext>
            </a:extLst>
          </p:cNvPr>
          <p:cNvSpPr txBox="1"/>
          <p:nvPr/>
        </p:nvSpPr>
        <p:spPr>
          <a:xfrm>
            <a:off x="46645" y="6490664"/>
            <a:ext cx="4619957" cy="646331"/>
          </a:xfrm>
          <a:prstGeom prst="rect">
            <a:avLst/>
          </a:prstGeom>
          <a:noFill/>
        </p:spPr>
        <p:txBody>
          <a:bodyPr wrap="square" rtlCol="0">
            <a:spAutoFit/>
          </a:bodyPr>
          <a:lstStyle/>
          <a:p>
            <a:r>
              <a:rPr lang="en-US" sz="1800" i="1" dirty="0">
                <a:solidFill>
                  <a:schemeClr val="tx2">
                    <a:lumMod val="75000"/>
                  </a:schemeClr>
                </a:solidFill>
                <a:effectLst/>
                <a:latin typeface="+mj-lt"/>
                <a:ea typeface="Calibri" panose="020F0502020204030204" pitchFamily="34" charset="0"/>
                <a:cs typeface="Segoe UI" panose="020B0502040204020203" pitchFamily="34" charset="0"/>
              </a:rPr>
              <a:t>Hensley et al. 2017 </a:t>
            </a:r>
          </a:p>
          <a:p>
            <a:endParaRPr lang="en-US" i="1" dirty="0">
              <a:solidFill>
                <a:schemeClr val="tx2">
                  <a:lumMod val="75000"/>
                </a:schemeClr>
              </a:solidFill>
              <a:latin typeface="+mj-lt"/>
            </a:endParaRPr>
          </a:p>
        </p:txBody>
      </p:sp>
      <p:grpSp>
        <p:nvGrpSpPr>
          <p:cNvPr id="1938" name="Group 1937">
            <a:extLst>
              <a:ext uri="{FF2B5EF4-FFF2-40B4-BE49-F238E27FC236}">
                <a16:creationId xmlns:a16="http://schemas.microsoft.com/office/drawing/2014/main" id="{FFE489E9-8673-6BCB-E876-59524CEF7DED}"/>
              </a:ext>
            </a:extLst>
          </p:cNvPr>
          <p:cNvGrpSpPr/>
          <p:nvPr/>
        </p:nvGrpSpPr>
        <p:grpSpPr>
          <a:xfrm>
            <a:off x="3883866" y="994125"/>
            <a:ext cx="5479740" cy="2368030"/>
            <a:chOff x="3883866" y="994125"/>
            <a:chExt cx="5479740" cy="2368030"/>
          </a:xfrm>
        </p:grpSpPr>
        <p:grpSp>
          <p:nvGrpSpPr>
            <p:cNvPr id="2046" name="Group 2045">
              <a:extLst>
                <a:ext uri="{FF2B5EF4-FFF2-40B4-BE49-F238E27FC236}">
                  <a16:creationId xmlns:a16="http://schemas.microsoft.com/office/drawing/2014/main" id="{7079AEF7-A5F5-3DE7-5DD1-A2045BD2F26F}"/>
                </a:ext>
              </a:extLst>
            </p:cNvPr>
            <p:cNvGrpSpPr>
              <a:grpSpLocks/>
            </p:cNvGrpSpPr>
            <p:nvPr/>
          </p:nvGrpSpPr>
          <p:grpSpPr>
            <a:xfrm>
              <a:off x="3883866" y="994125"/>
              <a:ext cx="5479740" cy="2368030"/>
              <a:chOff x="3901487" y="946808"/>
              <a:chExt cx="5479740" cy="2368030"/>
            </a:xfrm>
          </p:grpSpPr>
          <p:grpSp>
            <p:nvGrpSpPr>
              <p:cNvPr id="2040" name="Group 2039">
                <a:extLst>
                  <a:ext uri="{FF2B5EF4-FFF2-40B4-BE49-F238E27FC236}">
                    <a16:creationId xmlns:a16="http://schemas.microsoft.com/office/drawing/2014/main" id="{27E86D73-25B4-6D9C-B316-36BDAFC94E53}"/>
                  </a:ext>
                </a:extLst>
              </p:cNvPr>
              <p:cNvGrpSpPr>
                <a:grpSpLocks/>
              </p:cNvGrpSpPr>
              <p:nvPr/>
            </p:nvGrpSpPr>
            <p:grpSpPr>
              <a:xfrm>
                <a:off x="3901487" y="946808"/>
                <a:ext cx="4181790" cy="2368030"/>
                <a:chOff x="3395692" y="1466482"/>
                <a:chExt cx="4181790" cy="2368030"/>
              </a:xfrm>
            </p:grpSpPr>
            <p:grpSp>
              <p:nvGrpSpPr>
                <p:cNvPr id="2038" name="Group 2037">
                  <a:extLst>
                    <a:ext uri="{FF2B5EF4-FFF2-40B4-BE49-F238E27FC236}">
                      <a16:creationId xmlns:a16="http://schemas.microsoft.com/office/drawing/2014/main" id="{5225FD17-AA20-B57B-E9B8-4ECDAC28AC48}"/>
                    </a:ext>
                  </a:extLst>
                </p:cNvPr>
                <p:cNvGrpSpPr>
                  <a:grpSpLocks/>
                </p:cNvGrpSpPr>
                <p:nvPr/>
              </p:nvGrpSpPr>
              <p:grpSpPr>
                <a:xfrm>
                  <a:off x="3395692" y="1466482"/>
                  <a:ext cx="4181790" cy="2217845"/>
                  <a:chOff x="3941193" y="1419286"/>
                  <a:chExt cx="4181790" cy="2217845"/>
                </a:xfrm>
              </p:grpSpPr>
              <p:grpSp>
                <p:nvGrpSpPr>
                  <p:cNvPr id="1905" name="Group 1904">
                    <a:extLst>
                      <a:ext uri="{FF2B5EF4-FFF2-40B4-BE49-F238E27FC236}">
                        <a16:creationId xmlns:a16="http://schemas.microsoft.com/office/drawing/2014/main" id="{11DA2375-B7CE-DE43-5EBF-DF9C22A5E030}"/>
                      </a:ext>
                    </a:extLst>
                  </p:cNvPr>
                  <p:cNvGrpSpPr>
                    <a:grpSpLocks/>
                  </p:cNvGrpSpPr>
                  <p:nvPr/>
                </p:nvGrpSpPr>
                <p:grpSpPr>
                  <a:xfrm>
                    <a:off x="4139904" y="2132097"/>
                    <a:ext cx="3983079" cy="1505034"/>
                    <a:chOff x="3880594" y="1560947"/>
                    <a:chExt cx="3983079" cy="1505034"/>
                  </a:xfrm>
                </p:grpSpPr>
                <p:sp>
                  <p:nvSpPr>
                    <p:cNvPr id="1538" name="Rectangle 1537">
                      <a:extLst>
                        <a:ext uri="{FF2B5EF4-FFF2-40B4-BE49-F238E27FC236}">
                          <a16:creationId xmlns:a16="http://schemas.microsoft.com/office/drawing/2014/main" id="{6B0F6C46-358B-F160-F180-AB06F73D676E}"/>
                        </a:ext>
                      </a:extLst>
                    </p:cNvPr>
                    <p:cNvSpPr>
                      <a:spLocks/>
                    </p:cNvSpPr>
                    <p:nvPr/>
                  </p:nvSpPr>
                  <p:spPr>
                    <a:xfrm>
                      <a:off x="5541363" y="1642275"/>
                      <a:ext cx="32234" cy="716372"/>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Rectangle 1538">
                      <a:extLst>
                        <a:ext uri="{FF2B5EF4-FFF2-40B4-BE49-F238E27FC236}">
                          <a16:creationId xmlns:a16="http://schemas.microsoft.com/office/drawing/2014/main" id="{F8493D7D-4C4A-1CB7-2E1F-860FE49C8568}"/>
                        </a:ext>
                      </a:extLst>
                    </p:cNvPr>
                    <p:cNvSpPr>
                      <a:spLocks/>
                    </p:cNvSpPr>
                    <p:nvPr/>
                  </p:nvSpPr>
                  <p:spPr>
                    <a:xfrm>
                      <a:off x="5289639" y="1642276"/>
                      <a:ext cx="32234" cy="712786"/>
                    </a:xfrm>
                    <a:prstGeom prst="rect">
                      <a:avLst/>
                    </a:prstGeom>
                    <a:solidFill>
                      <a:srgbClr val="503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4" name="Group 1543">
                      <a:extLst>
                        <a:ext uri="{FF2B5EF4-FFF2-40B4-BE49-F238E27FC236}">
                          <a16:creationId xmlns:a16="http://schemas.microsoft.com/office/drawing/2014/main" id="{11CFAFF2-866F-35E7-2E6A-71E422390CFF}"/>
                        </a:ext>
                      </a:extLst>
                    </p:cNvPr>
                    <p:cNvGrpSpPr>
                      <a:grpSpLocks/>
                    </p:cNvGrpSpPr>
                    <p:nvPr/>
                  </p:nvGrpSpPr>
                  <p:grpSpPr>
                    <a:xfrm>
                      <a:off x="3880594" y="2214862"/>
                      <a:ext cx="3949089" cy="665990"/>
                      <a:chOff x="6146358" y="16083051"/>
                      <a:chExt cx="17114285" cy="2714481"/>
                    </a:xfrm>
                  </p:grpSpPr>
                  <p:sp>
                    <p:nvSpPr>
                      <p:cNvPr id="1545" name="Rectangle 1544">
                        <a:extLst>
                          <a:ext uri="{FF2B5EF4-FFF2-40B4-BE49-F238E27FC236}">
                            <a16:creationId xmlns:a16="http://schemas.microsoft.com/office/drawing/2014/main" id="{B7CDD2D3-08CD-68A9-0068-8FFD897F4864}"/>
                          </a:ext>
                        </a:extLst>
                      </p:cNvPr>
                      <p:cNvSpPr>
                        <a:spLocks/>
                      </p:cNvSpPr>
                      <p:nvPr/>
                    </p:nvSpPr>
                    <p:spPr>
                      <a:xfrm>
                        <a:off x="15867409" y="18140395"/>
                        <a:ext cx="7393234" cy="6542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Rectangle 1545">
                        <a:extLst>
                          <a:ext uri="{FF2B5EF4-FFF2-40B4-BE49-F238E27FC236}">
                            <a16:creationId xmlns:a16="http://schemas.microsoft.com/office/drawing/2014/main" id="{E4B7188B-17B2-ABCF-D00D-DC431881EDDE}"/>
                          </a:ext>
                        </a:extLst>
                      </p:cNvPr>
                      <p:cNvSpPr>
                        <a:spLocks/>
                      </p:cNvSpPr>
                      <p:nvPr/>
                    </p:nvSpPr>
                    <p:spPr>
                      <a:xfrm rot="5400000">
                        <a:off x="14573799" y="17488763"/>
                        <a:ext cx="1439833" cy="11777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Rectangle 1546">
                        <a:extLst>
                          <a:ext uri="{FF2B5EF4-FFF2-40B4-BE49-F238E27FC236}">
                            <a16:creationId xmlns:a16="http://schemas.microsoft.com/office/drawing/2014/main" id="{806F1D15-DF44-92FD-303F-332E592B78A3}"/>
                          </a:ext>
                        </a:extLst>
                      </p:cNvPr>
                      <p:cNvSpPr>
                        <a:spLocks/>
                      </p:cNvSpPr>
                      <p:nvPr/>
                    </p:nvSpPr>
                    <p:spPr>
                      <a:xfrm>
                        <a:off x="13216581" y="16737495"/>
                        <a:ext cx="1488464" cy="20571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8" name="Rectangle 1547">
                        <a:extLst>
                          <a:ext uri="{FF2B5EF4-FFF2-40B4-BE49-F238E27FC236}">
                            <a16:creationId xmlns:a16="http://schemas.microsoft.com/office/drawing/2014/main" id="{8CA5076D-76CD-2A07-0C5E-C88EC4806336}"/>
                          </a:ext>
                        </a:extLst>
                      </p:cNvPr>
                      <p:cNvSpPr>
                        <a:spLocks/>
                      </p:cNvSpPr>
                      <p:nvPr/>
                    </p:nvSpPr>
                    <p:spPr>
                      <a:xfrm>
                        <a:off x="6146358" y="16083051"/>
                        <a:ext cx="7080720" cy="27116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49" name="Graphic 12" descr="Filter with solid fill">
                      <a:extLst>
                        <a:ext uri="{FF2B5EF4-FFF2-40B4-BE49-F238E27FC236}">
                          <a16:creationId xmlns:a16="http://schemas.microsoft.com/office/drawing/2014/main" id="{18EADC46-6EC3-A5B8-A3E6-8279D1037941}"/>
                        </a:ext>
                      </a:extLst>
                    </p:cNvPr>
                    <p:cNvSpPr>
                      <a:spLocks/>
                    </p:cNvSpPr>
                    <p:nvPr/>
                  </p:nvSpPr>
                  <p:spPr>
                    <a:xfrm>
                      <a:off x="4117821" y="2161213"/>
                      <a:ext cx="222017" cy="904768"/>
                    </a:xfrm>
                    <a:custGeom>
                      <a:avLst/>
                      <a:gdLst>
                        <a:gd name="connsiteX0" fmla="*/ 962164 w 962163"/>
                        <a:gd name="connsiteY0" fmla="*/ 0 h 3687708"/>
                        <a:gd name="connsiteX1" fmla="*/ 0 w 962163"/>
                        <a:gd name="connsiteY1" fmla="*/ 0 h 3687708"/>
                        <a:gd name="connsiteX2" fmla="*/ 424484 w 962163"/>
                        <a:gd name="connsiteY2" fmla="*/ 1626930 h 3687708"/>
                        <a:gd name="connsiteX3" fmla="*/ 424484 w 962163"/>
                        <a:gd name="connsiteY3" fmla="*/ 3253860 h 3687708"/>
                        <a:gd name="connsiteX4" fmla="*/ 424484 w 962163"/>
                        <a:gd name="connsiteY4" fmla="*/ 3687708 h 3687708"/>
                        <a:gd name="connsiteX5" fmla="*/ 537680 w 962163"/>
                        <a:gd name="connsiteY5" fmla="*/ 3253860 h 3687708"/>
                        <a:gd name="connsiteX6" fmla="*/ 537680 w 962163"/>
                        <a:gd name="connsiteY6" fmla="*/ 1626930 h 368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163" h="3687708">
                          <a:moveTo>
                            <a:pt x="962164" y="0"/>
                          </a:moveTo>
                          <a:lnTo>
                            <a:pt x="0" y="0"/>
                          </a:lnTo>
                          <a:lnTo>
                            <a:pt x="424484" y="1626930"/>
                          </a:lnTo>
                          <a:lnTo>
                            <a:pt x="424484" y="3253860"/>
                          </a:lnTo>
                          <a:lnTo>
                            <a:pt x="424484" y="3687708"/>
                          </a:lnTo>
                          <a:lnTo>
                            <a:pt x="537680" y="3253860"/>
                          </a:lnTo>
                          <a:lnTo>
                            <a:pt x="537680" y="1626930"/>
                          </a:lnTo>
                          <a:close/>
                        </a:path>
                      </a:pathLst>
                    </a:custGeom>
                    <a:solidFill>
                      <a:srgbClr val="58C4D4"/>
                    </a:solidFill>
                    <a:ln w="14089"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6840205E-9415-0C39-0FA7-556ED72878F5}"/>
                        </a:ext>
                      </a:extLst>
                    </p:cNvPr>
                    <p:cNvSpPr>
                      <a:spLocks/>
                    </p:cNvSpPr>
                    <p:nvPr/>
                  </p:nvSpPr>
                  <p:spPr>
                    <a:xfrm>
                      <a:off x="3883518" y="1796780"/>
                      <a:ext cx="3980155" cy="1106616"/>
                    </a:xfrm>
                    <a:custGeom>
                      <a:avLst/>
                      <a:gdLst>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9531350 w 17189450"/>
                        <a:gd name="connsiteY5" fmla="*/ 1473200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7189450 w 17189450"/>
                        <a:gd name="connsiteY7" fmla="*/ 2965450 h 3841750"/>
                        <a:gd name="connsiteX8" fmla="*/ 17189450 w 17189450"/>
                        <a:gd name="connsiteY8" fmla="*/ 3841750 h 3841750"/>
                        <a:gd name="connsiteX9" fmla="*/ 14916150 w 17189450"/>
                        <a:gd name="connsiteY9" fmla="*/ 3822700 h 3841750"/>
                        <a:gd name="connsiteX10" fmla="*/ 13379450 w 17189450"/>
                        <a:gd name="connsiteY10" fmla="*/ 3771900 h 3841750"/>
                        <a:gd name="connsiteX11" fmla="*/ 12179300 w 17189450"/>
                        <a:gd name="connsiteY11" fmla="*/ 3689350 h 3841750"/>
                        <a:gd name="connsiteX12" fmla="*/ 11442700 w 17189450"/>
                        <a:gd name="connsiteY12" fmla="*/ 3600450 h 3841750"/>
                        <a:gd name="connsiteX13" fmla="*/ 10369550 w 17189450"/>
                        <a:gd name="connsiteY13" fmla="*/ 3416300 h 3841750"/>
                        <a:gd name="connsiteX14" fmla="*/ 9404350 w 17189450"/>
                        <a:gd name="connsiteY14" fmla="*/ 3079750 h 3841750"/>
                        <a:gd name="connsiteX15" fmla="*/ 8705850 w 17189450"/>
                        <a:gd name="connsiteY15" fmla="*/ 2686050 h 3841750"/>
                        <a:gd name="connsiteX16" fmla="*/ 7912100 w 17189450"/>
                        <a:gd name="connsiteY16" fmla="*/ 2273300 h 3841750"/>
                        <a:gd name="connsiteX17" fmla="*/ 7232650 w 17189450"/>
                        <a:gd name="connsiteY17" fmla="*/ 1962150 h 3841750"/>
                        <a:gd name="connsiteX18" fmla="*/ 6616700 w 17189450"/>
                        <a:gd name="connsiteY18" fmla="*/ 1758950 h 3841750"/>
                        <a:gd name="connsiteX19" fmla="*/ 5657850 w 17189450"/>
                        <a:gd name="connsiteY19" fmla="*/ 1536700 h 3841750"/>
                        <a:gd name="connsiteX20" fmla="*/ 4933950 w 17189450"/>
                        <a:gd name="connsiteY20" fmla="*/ 1422400 h 3841750"/>
                        <a:gd name="connsiteX21" fmla="*/ 4127500 w 17189450"/>
                        <a:gd name="connsiteY21" fmla="*/ 1409700 h 3841750"/>
                        <a:gd name="connsiteX22" fmla="*/ 2559050 w 17189450"/>
                        <a:gd name="connsiteY22" fmla="*/ 1327150 h 3841750"/>
                        <a:gd name="connsiteX23" fmla="*/ 12700 w 17189450"/>
                        <a:gd name="connsiteY23"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189450 w 17189450"/>
                        <a:gd name="connsiteY5" fmla="*/ 2965450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014522 w 17189450"/>
                        <a:gd name="connsiteY5" fmla="*/ 285861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8036560 w 17189450"/>
                        <a:gd name="connsiteY4" fmla="*/ 444609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18162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26945 h 3841750"/>
                        <a:gd name="connsiteX4" fmla="*/ 9276964 w 17189450"/>
                        <a:gd name="connsiteY4" fmla="*/ 94366 h 3841750"/>
                        <a:gd name="connsiteX5" fmla="*/ 17184646 w 17189450"/>
                        <a:gd name="connsiteY5" fmla="*/ 227883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51610 w 17280739"/>
                        <a:gd name="connsiteY0" fmla="*/ 1136651 h 3803651"/>
                        <a:gd name="connsiteX1" fmla="*/ 0 w 17280739"/>
                        <a:gd name="connsiteY1" fmla="*/ 126255 h 3803651"/>
                        <a:gd name="connsiteX2" fmla="*/ 2826560 w 17280739"/>
                        <a:gd name="connsiteY2" fmla="*/ 1 h 3803651"/>
                        <a:gd name="connsiteX3" fmla="*/ 5703110 w 17280739"/>
                        <a:gd name="connsiteY3" fmla="*/ 88846 h 3803651"/>
                        <a:gd name="connsiteX4" fmla="*/ 9315874 w 17280739"/>
                        <a:gd name="connsiteY4" fmla="*/ 56267 h 3803651"/>
                        <a:gd name="connsiteX5" fmla="*/ 17280706 w 17280739"/>
                        <a:gd name="connsiteY5" fmla="*/ 56434 h 3803651"/>
                        <a:gd name="connsiteX6" fmla="*/ 17228360 w 17280739"/>
                        <a:gd name="connsiteY6" fmla="*/ 3803651 h 3803651"/>
                        <a:gd name="connsiteX7" fmla="*/ 14955060 w 17280739"/>
                        <a:gd name="connsiteY7" fmla="*/ 3784601 h 3803651"/>
                        <a:gd name="connsiteX8" fmla="*/ 13418360 w 17280739"/>
                        <a:gd name="connsiteY8" fmla="*/ 3733801 h 3803651"/>
                        <a:gd name="connsiteX9" fmla="*/ 12218210 w 17280739"/>
                        <a:gd name="connsiteY9" fmla="*/ 3651251 h 3803651"/>
                        <a:gd name="connsiteX10" fmla="*/ 11481610 w 17280739"/>
                        <a:gd name="connsiteY10" fmla="*/ 3562351 h 3803651"/>
                        <a:gd name="connsiteX11" fmla="*/ 10408460 w 17280739"/>
                        <a:gd name="connsiteY11" fmla="*/ 3378201 h 3803651"/>
                        <a:gd name="connsiteX12" fmla="*/ 9443260 w 17280739"/>
                        <a:gd name="connsiteY12" fmla="*/ 3041651 h 3803651"/>
                        <a:gd name="connsiteX13" fmla="*/ 8744760 w 17280739"/>
                        <a:gd name="connsiteY13" fmla="*/ 2647951 h 3803651"/>
                        <a:gd name="connsiteX14" fmla="*/ 7951010 w 17280739"/>
                        <a:gd name="connsiteY14" fmla="*/ 2235201 h 3803651"/>
                        <a:gd name="connsiteX15" fmla="*/ 7271560 w 17280739"/>
                        <a:gd name="connsiteY15" fmla="*/ 1924051 h 3803651"/>
                        <a:gd name="connsiteX16" fmla="*/ 6655610 w 17280739"/>
                        <a:gd name="connsiteY16" fmla="*/ 1720851 h 3803651"/>
                        <a:gd name="connsiteX17" fmla="*/ 5696760 w 17280739"/>
                        <a:gd name="connsiteY17" fmla="*/ 1498601 h 3803651"/>
                        <a:gd name="connsiteX18" fmla="*/ 4972860 w 17280739"/>
                        <a:gd name="connsiteY18" fmla="*/ 1384301 h 3803651"/>
                        <a:gd name="connsiteX19" fmla="*/ 4166410 w 17280739"/>
                        <a:gd name="connsiteY19" fmla="*/ 1371601 h 3803651"/>
                        <a:gd name="connsiteX20" fmla="*/ 2597960 w 17280739"/>
                        <a:gd name="connsiteY20" fmla="*/ 1289051 h 3803651"/>
                        <a:gd name="connsiteX21" fmla="*/ 51610 w 17280739"/>
                        <a:gd name="connsiteY21" fmla="*/ 1136651 h 3803651"/>
                        <a:gd name="connsiteX0" fmla="*/ 51610 w 17280739"/>
                        <a:gd name="connsiteY0" fmla="*/ 1080382 h 3747382"/>
                        <a:gd name="connsiteX1" fmla="*/ 0 w 17280739"/>
                        <a:gd name="connsiteY1" fmla="*/ 69986 h 3747382"/>
                        <a:gd name="connsiteX2" fmla="*/ 2943291 w 17280739"/>
                        <a:gd name="connsiteY2" fmla="*/ 169718 h 3747382"/>
                        <a:gd name="connsiteX3" fmla="*/ 5703110 w 17280739"/>
                        <a:gd name="connsiteY3" fmla="*/ 32577 h 3747382"/>
                        <a:gd name="connsiteX4" fmla="*/ 9315874 w 17280739"/>
                        <a:gd name="connsiteY4" fmla="*/ -2 h 3747382"/>
                        <a:gd name="connsiteX5" fmla="*/ 17280706 w 17280739"/>
                        <a:gd name="connsiteY5" fmla="*/ 165 h 3747382"/>
                        <a:gd name="connsiteX6" fmla="*/ 17228360 w 17280739"/>
                        <a:gd name="connsiteY6" fmla="*/ 3747382 h 3747382"/>
                        <a:gd name="connsiteX7" fmla="*/ 14955060 w 17280739"/>
                        <a:gd name="connsiteY7" fmla="*/ 3728332 h 3747382"/>
                        <a:gd name="connsiteX8" fmla="*/ 13418360 w 17280739"/>
                        <a:gd name="connsiteY8" fmla="*/ 3677532 h 3747382"/>
                        <a:gd name="connsiteX9" fmla="*/ 12218210 w 17280739"/>
                        <a:gd name="connsiteY9" fmla="*/ 3594982 h 3747382"/>
                        <a:gd name="connsiteX10" fmla="*/ 11481610 w 17280739"/>
                        <a:gd name="connsiteY10" fmla="*/ 3506082 h 3747382"/>
                        <a:gd name="connsiteX11" fmla="*/ 10408460 w 17280739"/>
                        <a:gd name="connsiteY11" fmla="*/ 3321932 h 3747382"/>
                        <a:gd name="connsiteX12" fmla="*/ 9443260 w 17280739"/>
                        <a:gd name="connsiteY12" fmla="*/ 2985382 h 3747382"/>
                        <a:gd name="connsiteX13" fmla="*/ 8744760 w 17280739"/>
                        <a:gd name="connsiteY13" fmla="*/ 2591682 h 3747382"/>
                        <a:gd name="connsiteX14" fmla="*/ 7951010 w 17280739"/>
                        <a:gd name="connsiteY14" fmla="*/ 2178932 h 3747382"/>
                        <a:gd name="connsiteX15" fmla="*/ 7271560 w 17280739"/>
                        <a:gd name="connsiteY15" fmla="*/ 1867782 h 3747382"/>
                        <a:gd name="connsiteX16" fmla="*/ 6655610 w 17280739"/>
                        <a:gd name="connsiteY16" fmla="*/ 1664582 h 3747382"/>
                        <a:gd name="connsiteX17" fmla="*/ 5696760 w 17280739"/>
                        <a:gd name="connsiteY17" fmla="*/ 1442332 h 3747382"/>
                        <a:gd name="connsiteX18" fmla="*/ 4972860 w 17280739"/>
                        <a:gd name="connsiteY18" fmla="*/ 1328032 h 3747382"/>
                        <a:gd name="connsiteX19" fmla="*/ 4166410 w 17280739"/>
                        <a:gd name="connsiteY19" fmla="*/ 1315332 h 3747382"/>
                        <a:gd name="connsiteX20" fmla="*/ 2597960 w 17280739"/>
                        <a:gd name="connsiteY20" fmla="*/ 1232782 h 3747382"/>
                        <a:gd name="connsiteX21" fmla="*/ 51610 w 17280739"/>
                        <a:gd name="connsiteY21" fmla="*/ 1080382 h 3747382"/>
                        <a:gd name="connsiteX0" fmla="*/ 51610 w 17280739"/>
                        <a:gd name="connsiteY0" fmla="*/ 1080385 h 3747385"/>
                        <a:gd name="connsiteX1" fmla="*/ 0 w 17280739"/>
                        <a:gd name="connsiteY1" fmla="*/ 69989 h 3747385"/>
                        <a:gd name="connsiteX2" fmla="*/ 2943291 w 17280739"/>
                        <a:gd name="connsiteY2" fmla="*/ 169721 h 3747385"/>
                        <a:gd name="connsiteX3" fmla="*/ 5780931 w 17280739"/>
                        <a:gd name="connsiteY3" fmla="*/ 279110 h 3747385"/>
                        <a:gd name="connsiteX4" fmla="*/ 9315874 w 17280739"/>
                        <a:gd name="connsiteY4" fmla="*/ 1 h 3747385"/>
                        <a:gd name="connsiteX5" fmla="*/ 17280706 w 17280739"/>
                        <a:gd name="connsiteY5" fmla="*/ 168 h 3747385"/>
                        <a:gd name="connsiteX6" fmla="*/ 17228360 w 17280739"/>
                        <a:gd name="connsiteY6" fmla="*/ 3747385 h 3747385"/>
                        <a:gd name="connsiteX7" fmla="*/ 14955060 w 17280739"/>
                        <a:gd name="connsiteY7" fmla="*/ 3728335 h 3747385"/>
                        <a:gd name="connsiteX8" fmla="*/ 13418360 w 17280739"/>
                        <a:gd name="connsiteY8" fmla="*/ 3677535 h 3747385"/>
                        <a:gd name="connsiteX9" fmla="*/ 12218210 w 17280739"/>
                        <a:gd name="connsiteY9" fmla="*/ 3594985 h 3747385"/>
                        <a:gd name="connsiteX10" fmla="*/ 11481610 w 17280739"/>
                        <a:gd name="connsiteY10" fmla="*/ 3506085 h 3747385"/>
                        <a:gd name="connsiteX11" fmla="*/ 10408460 w 17280739"/>
                        <a:gd name="connsiteY11" fmla="*/ 3321935 h 3747385"/>
                        <a:gd name="connsiteX12" fmla="*/ 9443260 w 17280739"/>
                        <a:gd name="connsiteY12" fmla="*/ 2985385 h 3747385"/>
                        <a:gd name="connsiteX13" fmla="*/ 8744760 w 17280739"/>
                        <a:gd name="connsiteY13" fmla="*/ 2591685 h 3747385"/>
                        <a:gd name="connsiteX14" fmla="*/ 7951010 w 17280739"/>
                        <a:gd name="connsiteY14" fmla="*/ 2178935 h 3747385"/>
                        <a:gd name="connsiteX15" fmla="*/ 7271560 w 17280739"/>
                        <a:gd name="connsiteY15" fmla="*/ 1867785 h 3747385"/>
                        <a:gd name="connsiteX16" fmla="*/ 6655610 w 17280739"/>
                        <a:gd name="connsiteY16" fmla="*/ 1664585 h 3747385"/>
                        <a:gd name="connsiteX17" fmla="*/ 5696760 w 17280739"/>
                        <a:gd name="connsiteY17" fmla="*/ 1442335 h 3747385"/>
                        <a:gd name="connsiteX18" fmla="*/ 4972860 w 17280739"/>
                        <a:gd name="connsiteY18" fmla="*/ 1328035 h 3747385"/>
                        <a:gd name="connsiteX19" fmla="*/ 4166410 w 17280739"/>
                        <a:gd name="connsiteY19" fmla="*/ 1315335 h 3747385"/>
                        <a:gd name="connsiteX20" fmla="*/ 2597960 w 17280739"/>
                        <a:gd name="connsiteY20" fmla="*/ 1232785 h 3747385"/>
                        <a:gd name="connsiteX21" fmla="*/ 51610 w 17280739"/>
                        <a:gd name="connsiteY21" fmla="*/ 1080385 h 3747385"/>
                        <a:gd name="connsiteX0" fmla="*/ 51610 w 17280739"/>
                        <a:gd name="connsiteY0" fmla="*/ 1080217 h 3747217"/>
                        <a:gd name="connsiteX1" fmla="*/ 0 w 17280739"/>
                        <a:gd name="connsiteY1" fmla="*/ 69821 h 3747217"/>
                        <a:gd name="connsiteX2" fmla="*/ 2943291 w 17280739"/>
                        <a:gd name="connsiteY2" fmla="*/ 169553 h 3747217"/>
                        <a:gd name="connsiteX3" fmla="*/ 5780931 w 17280739"/>
                        <a:gd name="connsiteY3" fmla="*/ 278942 h 3747217"/>
                        <a:gd name="connsiteX4" fmla="*/ 12701032 w 17280739"/>
                        <a:gd name="connsiteY4" fmla="*/ 328540 h 3747217"/>
                        <a:gd name="connsiteX5" fmla="*/ 17280706 w 17280739"/>
                        <a:gd name="connsiteY5" fmla="*/ 0 h 3747217"/>
                        <a:gd name="connsiteX6" fmla="*/ 17228360 w 17280739"/>
                        <a:gd name="connsiteY6" fmla="*/ 3747217 h 3747217"/>
                        <a:gd name="connsiteX7" fmla="*/ 14955060 w 17280739"/>
                        <a:gd name="connsiteY7" fmla="*/ 3728167 h 3747217"/>
                        <a:gd name="connsiteX8" fmla="*/ 13418360 w 17280739"/>
                        <a:gd name="connsiteY8" fmla="*/ 3677367 h 3747217"/>
                        <a:gd name="connsiteX9" fmla="*/ 12218210 w 17280739"/>
                        <a:gd name="connsiteY9" fmla="*/ 3594817 h 3747217"/>
                        <a:gd name="connsiteX10" fmla="*/ 11481610 w 17280739"/>
                        <a:gd name="connsiteY10" fmla="*/ 3505917 h 3747217"/>
                        <a:gd name="connsiteX11" fmla="*/ 10408460 w 17280739"/>
                        <a:gd name="connsiteY11" fmla="*/ 3321767 h 3747217"/>
                        <a:gd name="connsiteX12" fmla="*/ 9443260 w 17280739"/>
                        <a:gd name="connsiteY12" fmla="*/ 2985217 h 3747217"/>
                        <a:gd name="connsiteX13" fmla="*/ 8744760 w 17280739"/>
                        <a:gd name="connsiteY13" fmla="*/ 2591517 h 3747217"/>
                        <a:gd name="connsiteX14" fmla="*/ 7951010 w 17280739"/>
                        <a:gd name="connsiteY14" fmla="*/ 2178767 h 3747217"/>
                        <a:gd name="connsiteX15" fmla="*/ 7271560 w 17280739"/>
                        <a:gd name="connsiteY15" fmla="*/ 1867617 h 3747217"/>
                        <a:gd name="connsiteX16" fmla="*/ 6655610 w 17280739"/>
                        <a:gd name="connsiteY16" fmla="*/ 1664417 h 3747217"/>
                        <a:gd name="connsiteX17" fmla="*/ 5696760 w 17280739"/>
                        <a:gd name="connsiteY17" fmla="*/ 1442167 h 3747217"/>
                        <a:gd name="connsiteX18" fmla="*/ 4972860 w 17280739"/>
                        <a:gd name="connsiteY18" fmla="*/ 1327867 h 3747217"/>
                        <a:gd name="connsiteX19" fmla="*/ 4166410 w 17280739"/>
                        <a:gd name="connsiteY19" fmla="*/ 1315167 h 3747217"/>
                        <a:gd name="connsiteX20" fmla="*/ 2597960 w 17280739"/>
                        <a:gd name="connsiteY20" fmla="*/ 1232617 h 3747217"/>
                        <a:gd name="connsiteX21" fmla="*/ 51610 w 17280739"/>
                        <a:gd name="connsiteY21" fmla="*/ 1080217 h 3747217"/>
                        <a:gd name="connsiteX0" fmla="*/ 51610 w 17280739"/>
                        <a:gd name="connsiteY0" fmla="*/ 1010396 h 3677396"/>
                        <a:gd name="connsiteX1" fmla="*/ 0 w 17280739"/>
                        <a:gd name="connsiteY1" fmla="*/ 0 h 3677396"/>
                        <a:gd name="connsiteX2" fmla="*/ 2943291 w 17280739"/>
                        <a:gd name="connsiteY2" fmla="*/ 99732 h 3677396"/>
                        <a:gd name="connsiteX3" fmla="*/ 5780931 w 17280739"/>
                        <a:gd name="connsiteY3" fmla="*/ 209121 h 3677396"/>
                        <a:gd name="connsiteX4" fmla="*/ 12701032 w 17280739"/>
                        <a:gd name="connsiteY4" fmla="*/ 258719 h 3677396"/>
                        <a:gd name="connsiteX5" fmla="*/ 17280705 w 17280739"/>
                        <a:gd name="connsiteY5" fmla="*/ 341064 h 3677396"/>
                        <a:gd name="connsiteX6" fmla="*/ 17228360 w 17280739"/>
                        <a:gd name="connsiteY6" fmla="*/ 3677396 h 3677396"/>
                        <a:gd name="connsiteX7" fmla="*/ 14955060 w 17280739"/>
                        <a:gd name="connsiteY7" fmla="*/ 3658346 h 3677396"/>
                        <a:gd name="connsiteX8" fmla="*/ 13418360 w 17280739"/>
                        <a:gd name="connsiteY8" fmla="*/ 3607546 h 3677396"/>
                        <a:gd name="connsiteX9" fmla="*/ 12218210 w 17280739"/>
                        <a:gd name="connsiteY9" fmla="*/ 3524996 h 3677396"/>
                        <a:gd name="connsiteX10" fmla="*/ 11481610 w 17280739"/>
                        <a:gd name="connsiteY10" fmla="*/ 3436096 h 3677396"/>
                        <a:gd name="connsiteX11" fmla="*/ 10408460 w 17280739"/>
                        <a:gd name="connsiteY11" fmla="*/ 3251946 h 3677396"/>
                        <a:gd name="connsiteX12" fmla="*/ 9443260 w 17280739"/>
                        <a:gd name="connsiteY12" fmla="*/ 2915396 h 3677396"/>
                        <a:gd name="connsiteX13" fmla="*/ 8744760 w 17280739"/>
                        <a:gd name="connsiteY13" fmla="*/ 2521696 h 3677396"/>
                        <a:gd name="connsiteX14" fmla="*/ 7951010 w 17280739"/>
                        <a:gd name="connsiteY14" fmla="*/ 2108946 h 3677396"/>
                        <a:gd name="connsiteX15" fmla="*/ 7271560 w 17280739"/>
                        <a:gd name="connsiteY15" fmla="*/ 1797796 h 3677396"/>
                        <a:gd name="connsiteX16" fmla="*/ 6655610 w 17280739"/>
                        <a:gd name="connsiteY16" fmla="*/ 1594596 h 3677396"/>
                        <a:gd name="connsiteX17" fmla="*/ 5696760 w 17280739"/>
                        <a:gd name="connsiteY17" fmla="*/ 1372346 h 3677396"/>
                        <a:gd name="connsiteX18" fmla="*/ 4972860 w 17280739"/>
                        <a:gd name="connsiteY18" fmla="*/ 1258046 h 3677396"/>
                        <a:gd name="connsiteX19" fmla="*/ 4166410 w 17280739"/>
                        <a:gd name="connsiteY19" fmla="*/ 1245346 h 3677396"/>
                        <a:gd name="connsiteX20" fmla="*/ 2597960 w 17280739"/>
                        <a:gd name="connsiteY20" fmla="*/ 1162796 h 3677396"/>
                        <a:gd name="connsiteX21" fmla="*/ 51610 w 17280739"/>
                        <a:gd name="connsiteY21"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2701032 w 17280739"/>
                        <a:gd name="connsiteY3" fmla="*/ 258719 h 3677396"/>
                        <a:gd name="connsiteX4" fmla="*/ 17280705 w 17280739"/>
                        <a:gd name="connsiteY4" fmla="*/ 341064 h 3677396"/>
                        <a:gd name="connsiteX5" fmla="*/ 17228360 w 17280739"/>
                        <a:gd name="connsiteY5" fmla="*/ 3677396 h 3677396"/>
                        <a:gd name="connsiteX6" fmla="*/ 14955060 w 17280739"/>
                        <a:gd name="connsiteY6" fmla="*/ 3658346 h 3677396"/>
                        <a:gd name="connsiteX7" fmla="*/ 13418360 w 17280739"/>
                        <a:gd name="connsiteY7" fmla="*/ 3607546 h 3677396"/>
                        <a:gd name="connsiteX8" fmla="*/ 12218210 w 17280739"/>
                        <a:gd name="connsiteY8" fmla="*/ 3524996 h 3677396"/>
                        <a:gd name="connsiteX9" fmla="*/ 11481610 w 17280739"/>
                        <a:gd name="connsiteY9" fmla="*/ 3436096 h 3677396"/>
                        <a:gd name="connsiteX10" fmla="*/ 10408460 w 17280739"/>
                        <a:gd name="connsiteY10" fmla="*/ 3251946 h 3677396"/>
                        <a:gd name="connsiteX11" fmla="*/ 9443260 w 17280739"/>
                        <a:gd name="connsiteY11" fmla="*/ 2915396 h 3677396"/>
                        <a:gd name="connsiteX12" fmla="*/ 8744760 w 17280739"/>
                        <a:gd name="connsiteY12" fmla="*/ 2521696 h 3677396"/>
                        <a:gd name="connsiteX13" fmla="*/ 7951010 w 17280739"/>
                        <a:gd name="connsiteY13" fmla="*/ 2108946 h 3677396"/>
                        <a:gd name="connsiteX14" fmla="*/ 7271560 w 17280739"/>
                        <a:gd name="connsiteY14" fmla="*/ 1797796 h 3677396"/>
                        <a:gd name="connsiteX15" fmla="*/ 6655610 w 17280739"/>
                        <a:gd name="connsiteY15" fmla="*/ 1594596 h 3677396"/>
                        <a:gd name="connsiteX16" fmla="*/ 5696760 w 17280739"/>
                        <a:gd name="connsiteY16" fmla="*/ 1372346 h 3677396"/>
                        <a:gd name="connsiteX17" fmla="*/ 4972860 w 17280739"/>
                        <a:gd name="connsiteY17" fmla="*/ 1258046 h 3677396"/>
                        <a:gd name="connsiteX18" fmla="*/ 4166410 w 17280739"/>
                        <a:gd name="connsiteY18" fmla="*/ 1245346 h 3677396"/>
                        <a:gd name="connsiteX19" fmla="*/ 2597960 w 17280739"/>
                        <a:gd name="connsiteY19" fmla="*/ 1162796 h 3677396"/>
                        <a:gd name="connsiteX20" fmla="*/ 51610 w 17280739"/>
                        <a:gd name="connsiteY20"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7280705 w 17280739"/>
                        <a:gd name="connsiteY3" fmla="*/ 341064 h 3677396"/>
                        <a:gd name="connsiteX4" fmla="*/ 17228360 w 17280739"/>
                        <a:gd name="connsiteY4" fmla="*/ 3677396 h 3677396"/>
                        <a:gd name="connsiteX5" fmla="*/ 14955060 w 17280739"/>
                        <a:gd name="connsiteY5" fmla="*/ 3658346 h 3677396"/>
                        <a:gd name="connsiteX6" fmla="*/ 13418360 w 17280739"/>
                        <a:gd name="connsiteY6" fmla="*/ 3607546 h 3677396"/>
                        <a:gd name="connsiteX7" fmla="*/ 12218210 w 17280739"/>
                        <a:gd name="connsiteY7" fmla="*/ 3524996 h 3677396"/>
                        <a:gd name="connsiteX8" fmla="*/ 11481610 w 17280739"/>
                        <a:gd name="connsiteY8" fmla="*/ 3436096 h 3677396"/>
                        <a:gd name="connsiteX9" fmla="*/ 10408460 w 17280739"/>
                        <a:gd name="connsiteY9" fmla="*/ 3251946 h 3677396"/>
                        <a:gd name="connsiteX10" fmla="*/ 9443260 w 17280739"/>
                        <a:gd name="connsiteY10" fmla="*/ 2915396 h 3677396"/>
                        <a:gd name="connsiteX11" fmla="*/ 8744760 w 17280739"/>
                        <a:gd name="connsiteY11" fmla="*/ 2521696 h 3677396"/>
                        <a:gd name="connsiteX12" fmla="*/ 7951010 w 17280739"/>
                        <a:gd name="connsiteY12" fmla="*/ 2108946 h 3677396"/>
                        <a:gd name="connsiteX13" fmla="*/ 7271560 w 17280739"/>
                        <a:gd name="connsiteY13" fmla="*/ 1797796 h 3677396"/>
                        <a:gd name="connsiteX14" fmla="*/ 6655610 w 17280739"/>
                        <a:gd name="connsiteY14" fmla="*/ 1594596 h 3677396"/>
                        <a:gd name="connsiteX15" fmla="*/ 5696760 w 17280739"/>
                        <a:gd name="connsiteY15" fmla="*/ 1372346 h 3677396"/>
                        <a:gd name="connsiteX16" fmla="*/ 4972860 w 17280739"/>
                        <a:gd name="connsiteY16" fmla="*/ 1258046 h 3677396"/>
                        <a:gd name="connsiteX17" fmla="*/ 4166410 w 17280739"/>
                        <a:gd name="connsiteY17" fmla="*/ 1245346 h 3677396"/>
                        <a:gd name="connsiteX18" fmla="*/ 2597960 w 17280739"/>
                        <a:gd name="connsiteY18" fmla="*/ 1162796 h 3677396"/>
                        <a:gd name="connsiteX19" fmla="*/ 51610 w 17280739"/>
                        <a:gd name="connsiteY19" fmla="*/ 1010396 h 3677396"/>
                        <a:gd name="connsiteX0" fmla="*/ 51610 w 17280739"/>
                        <a:gd name="connsiteY0" fmla="*/ 1010396 h 3677396"/>
                        <a:gd name="connsiteX1" fmla="*/ 0 w 17280739"/>
                        <a:gd name="connsiteY1" fmla="*/ 0 h 3677396"/>
                        <a:gd name="connsiteX2" fmla="*/ 17280705 w 17280739"/>
                        <a:gd name="connsiteY2" fmla="*/ 341064 h 3677396"/>
                        <a:gd name="connsiteX3" fmla="*/ 17228360 w 17280739"/>
                        <a:gd name="connsiteY3" fmla="*/ 3677396 h 3677396"/>
                        <a:gd name="connsiteX4" fmla="*/ 14955060 w 17280739"/>
                        <a:gd name="connsiteY4" fmla="*/ 3658346 h 3677396"/>
                        <a:gd name="connsiteX5" fmla="*/ 13418360 w 17280739"/>
                        <a:gd name="connsiteY5" fmla="*/ 3607546 h 3677396"/>
                        <a:gd name="connsiteX6" fmla="*/ 12218210 w 17280739"/>
                        <a:gd name="connsiteY6" fmla="*/ 3524996 h 3677396"/>
                        <a:gd name="connsiteX7" fmla="*/ 11481610 w 17280739"/>
                        <a:gd name="connsiteY7" fmla="*/ 3436096 h 3677396"/>
                        <a:gd name="connsiteX8" fmla="*/ 10408460 w 17280739"/>
                        <a:gd name="connsiteY8" fmla="*/ 3251946 h 3677396"/>
                        <a:gd name="connsiteX9" fmla="*/ 9443260 w 17280739"/>
                        <a:gd name="connsiteY9" fmla="*/ 2915396 h 3677396"/>
                        <a:gd name="connsiteX10" fmla="*/ 8744760 w 17280739"/>
                        <a:gd name="connsiteY10" fmla="*/ 2521696 h 3677396"/>
                        <a:gd name="connsiteX11" fmla="*/ 7951010 w 17280739"/>
                        <a:gd name="connsiteY11" fmla="*/ 2108946 h 3677396"/>
                        <a:gd name="connsiteX12" fmla="*/ 7271560 w 17280739"/>
                        <a:gd name="connsiteY12" fmla="*/ 1797796 h 3677396"/>
                        <a:gd name="connsiteX13" fmla="*/ 6655610 w 17280739"/>
                        <a:gd name="connsiteY13" fmla="*/ 1594596 h 3677396"/>
                        <a:gd name="connsiteX14" fmla="*/ 5696760 w 17280739"/>
                        <a:gd name="connsiteY14" fmla="*/ 1372346 h 3677396"/>
                        <a:gd name="connsiteX15" fmla="*/ 4972860 w 17280739"/>
                        <a:gd name="connsiteY15" fmla="*/ 1258046 h 3677396"/>
                        <a:gd name="connsiteX16" fmla="*/ 4166410 w 17280739"/>
                        <a:gd name="connsiteY16" fmla="*/ 1245346 h 3677396"/>
                        <a:gd name="connsiteX17" fmla="*/ 2597960 w 17280739"/>
                        <a:gd name="connsiteY17" fmla="*/ 1162796 h 3677396"/>
                        <a:gd name="connsiteX18" fmla="*/ 51610 w 17280739"/>
                        <a:gd name="connsiteY18" fmla="*/ 1010396 h 3677396"/>
                        <a:gd name="connsiteX0" fmla="*/ 51610 w 17319634"/>
                        <a:gd name="connsiteY0" fmla="*/ 1010396 h 3677396"/>
                        <a:gd name="connsiteX1" fmla="*/ 0 w 17319634"/>
                        <a:gd name="connsiteY1" fmla="*/ 0 h 3677396"/>
                        <a:gd name="connsiteX2" fmla="*/ 17319615 w 17319634"/>
                        <a:gd name="connsiteY2" fmla="*/ 587595 h 3677396"/>
                        <a:gd name="connsiteX3" fmla="*/ 17228360 w 17319634"/>
                        <a:gd name="connsiteY3" fmla="*/ 3677396 h 3677396"/>
                        <a:gd name="connsiteX4" fmla="*/ 14955060 w 17319634"/>
                        <a:gd name="connsiteY4" fmla="*/ 3658346 h 3677396"/>
                        <a:gd name="connsiteX5" fmla="*/ 13418360 w 17319634"/>
                        <a:gd name="connsiteY5" fmla="*/ 3607546 h 3677396"/>
                        <a:gd name="connsiteX6" fmla="*/ 12218210 w 17319634"/>
                        <a:gd name="connsiteY6" fmla="*/ 3524996 h 3677396"/>
                        <a:gd name="connsiteX7" fmla="*/ 11481610 w 17319634"/>
                        <a:gd name="connsiteY7" fmla="*/ 3436096 h 3677396"/>
                        <a:gd name="connsiteX8" fmla="*/ 10408460 w 17319634"/>
                        <a:gd name="connsiteY8" fmla="*/ 3251946 h 3677396"/>
                        <a:gd name="connsiteX9" fmla="*/ 9443260 w 17319634"/>
                        <a:gd name="connsiteY9" fmla="*/ 2915396 h 3677396"/>
                        <a:gd name="connsiteX10" fmla="*/ 8744760 w 17319634"/>
                        <a:gd name="connsiteY10" fmla="*/ 2521696 h 3677396"/>
                        <a:gd name="connsiteX11" fmla="*/ 7951010 w 17319634"/>
                        <a:gd name="connsiteY11" fmla="*/ 2108946 h 3677396"/>
                        <a:gd name="connsiteX12" fmla="*/ 7271560 w 17319634"/>
                        <a:gd name="connsiteY12" fmla="*/ 1797796 h 3677396"/>
                        <a:gd name="connsiteX13" fmla="*/ 6655610 w 17319634"/>
                        <a:gd name="connsiteY13" fmla="*/ 1594596 h 3677396"/>
                        <a:gd name="connsiteX14" fmla="*/ 5696760 w 17319634"/>
                        <a:gd name="connsiteY14" fmla="*/ 1372346 h 3677396"/>
                        <a:gd name="connsiteX15" fmla="*/ 4972860 w 17319634"/>
                        <a:gd name="connsiteY15" fmla="*/ 1258046 h 3677396"/>
                        <a:gd name="connsiteX16" fmla="*/ 4166410 w 17319634"/>
                        <a:gd name="connsiteY16" fmla="*/ 1245346 h 3677396"/>
                        <a:gd name="connsiteX17" fmla="*/ 2597960 w 17319634"/>
                        <a:gd name="connsiteY17" fmla="*/ 1162796 h 3677396"/>
                        <a:gd name="connsiteX18" fmla="*/ 51610 w 17319634"/>
                        <a:gd name="connsiteY18" fmla="*/ 1010396 h 3677396"/>
                        <a:gd name="connsiteX0" fmla="*/ 12700 w 17280724"/>
                        <a:gd name="connsiteY0" fmla="*/ 825498 h 3492498"/>
                        <a:gd name="connsiteX1" fmla="*/ 0 w 17280724"/>
                        <a:gd name="connsiteY1" fmla="*/ 0 h 3492498"/>
                        <a:gd name="connsiteX2" fmla="*/ 17280705 w 17280724"/>
                        <a:gd name="connsiteY2" fmla="*/ 402697 h 3492498"/>
                        <a:gd name="connsiteX3" fmla="*/ 17189450 w 17280724"/>
                        <a:gd name="connsiteY3" fmla="*/ 3492498 h 3492498"/>
                        <a:gd name="connsiteX4" fmla="*/ 14916150 w 17280724"/>
                        <a:gd name="connsiteY4" fmla="*/ 3473448 h 3492498"/>
                        <a:gd name="connsiteX5" fmla="*/ 13379450 w 17280724"/>
                        <a:gd name="connsiteY5" fmla="*/ 3422648 h 3492498"/>
                        <a:gd name="connsiteX6" fmla="*/ 12179300 w 17280724"/>
                        <a:gd name="connsiteY6" fmla="*/ 3340098 h 3492498"/>
                        <a:gd name="connsiteX7" fmla="*/ 11442700 w 17280724"/>
                        <a:gd name="connsiteY7" fmla="*/ 3251198 h 3492498"/>
                        <a:gd name="connsiteX8" fmla="*/ 10369550 w 17280724"/>
                        <a:gd name="connsiteY8" fmla="*/ 3067048 h 3492498"/>
                        <a:gd name="connsiteX9" fmla="*/ 9404350 w 17280724"/>
                        <a:gd name="connsiteY9" fmla="*/ 2730498 h 3492498"/>
                        <a:gd name="connsiteX10" fmla="*/ 8705850 w 17280724"/>
                        <a:gd name="connsiteY10" fmla="*/ 2336798 h 3492498"/>
                        <a:gd name="connsiteX11" fmla="*/ 7912100 w 17280724"/>
                        <a:gd name="connsiteY11" fmla="*/ 1924048 h 3492498"/>
                        <a:gd name="connsiteX12" fmla="*/ 7232650 w 17280724"/>
                        <a:gd name="connsiteY12" fmla="*/ 1612898 h 3492498"/>
                        <a:gd name="connsiteX13" fmla="*/ 6616700 w 17280724"/>
                        <a:gd name="connsiteY13" fmla="*/ 1409698 h 3492498"/>
                        <a:gd name="connsiteX14" fmla="*/ 5657850 w 17280724"/>
                        <a:gd name="connsiteY14" fmla="*/ 1187448 h 3492498"/>
                        <a:gd name="connsiteX15" fmla="*/ 4933950 w 17280724"/>
                        <a:gd name="connsiteY15" fmla="*/ 1073148 h 3492498"/>
                        <a:gd name="connsiteX16" fmla="*/ 4127500 w 17280724"/>
                        <a:gd name="connsiteY16" fmla="*/ 1060448 h 3492498"/>
                        <a:gd name="connsiteX17" fmla="*/ 2559050 w 17280724"/>
                        <a:gd name="connsiteY17" fmla="*/ 977898 h 3492498"/>
                        <a:gd name="connsiteX18" fmla="*/ 12700 w 17280724"/>
                        <a:gd name="connsiteY18" fmla="*/ 825498 h 3492498"/>
                        <a:gd name="connsiteX0" fmla="*/ -2 w 17268022"/>
                        <a:gd name="connsiteY0" fmla="*/ 1280151 h 3947151"/>
                        <a:gd name="connsiteX1" fmla="*/ 42485 w 17268022"/>
                        <a:gd name="connsiteY1" fmla="*/ 0 h 3947151"/>
                        <a:gd name="connsiteX2" fmla="*/ 17268003 w 17268022"/>
                        <a:gd name="connsiteY2" fmla="*/ 857350 h 3947151"/>
                        <a:gd name="connsiteX3" fmla="*/ 17176748 w 17268022"/>
                        <a:gd name="connsiteY3" fmla="*/ 3947151 h 3947151"/>
                        <a:gd name="connsiteX4" fmla="*/ 14903448 w 17268022"/>
                        <a:gd name="connsiteY4" fmla="*/ 3928101 h 3947151"/>
                        <a:gd name="connsiteX5" fmla="*/ 13366748 w 17268022"/>
                        <a:gd name="connsiteY5" fmla="*/ 3877301 h 3947151"/>
                        <a:gd name="connsiteX6" fmla="*/ 12166598 w 17268022"/>
                        <a:gd name="connsiteY6" fmla="*/ 3794751 h 3947151"/>
                        <a:gd name="connsiteX7" fmla="*/ 11429998 w 17268022"/>
                        <a:gd name="connsiteY7" fmla="*/ 3705851 h 3947151"/>
                        <a:gd name="connsiteX8" fmla="*/ 10356848 w 17268022"/>
                        <a:gd name="connsiteY8" fmla="*/ 3521701 h 3947151"/>
                        <a:gd name="connsiteX9" fmla="*/ 9391648 w 17268022"/>
                        <a:gd name="connsiteY9" fmla="*/ 3185151 h 3947151"/>
                        <a:gd name="connsiteX10" fmla="*/ 8693148 w 17268022"/>
                        <a:gd name="connsiteY10" fmla="*/ 2791451 h 3947151"/>
                        <a:gd name="connsiteX11" fmla="*/ 7899398 w 17268022"/>
                        <a:gd name="connsiteY11" fmla="*/ 2378701 h 3947151"/>
                        <a:gd name="connsiteX12" fmla="*/ 7219948 w 17268022"/>
                        <a:gd name="connsiteY12" fmla="*/ 2067551 h 3947151"/>
                        <a:gd name="connsiteX13" fmla="*/ 6603998 w 17268022"/>
                        <a:gd name="connsiteY13" fmla="*/ 1864351 h 3947151"/>
                        <a:gd name="connsiteX14" fmla="*/ 5645148 w 17268022"/>
                        <a:gd name="connsiteY14" fmla="*/ 1642101 h 3947151"/>
                        <a:gd name="connsiteX15" fmla="*/ 4921248 w 17268022"/>
                        <a:gd name="connsiteY15" fmla="*/ 1527801 h 3947151"/>
                        <a:gd name="connsiteX16" fmla="*/ 4114798 w 17268022"/>
                        <a:gd name="connsiteY16" fmla="*/ 1515101 h 3947151"/>
                        <a:gd name="connsiteX17" fmla="*/ 2546348 w 17268022"/>
                        <a:gd name="connsiteY17" fmla="*/ 1432551 h 3947151"/>
                        <a:gd name="connsiteX18" fmla="*/ -2 w 17268022"/>
                        <a:gd name="connsiteY18" fmla="*/ 1280151 h 3947151"/>
                        <a:gd name="connsiteX0" fmla="*/ -2 w 17295611"/>
                        <a:gd name="connsiteY0" fmla="*/ 1280151 h 3947151"/>
                        <a:gd name="connsiteX1" fmla="*/ 42485 w 17295611"/>
                        <a:gd name="connsiteY1" fmla="*/ 0 h 3947151"/>
                        <a:gd name="connsiteX2" fmla="*/ 17295598 w 17295611"/>
                        <a:gd name="connsiteY2" fmla="*/ 49077 h 3947151"/>
                        <a:gd name="connsiteX3" fmla="*/ 17176748 w 17295611"/>
                        <a:gd name="connsiteY3" fmla="*/ 3947151 h 3947151"/>
                        <a:gd name="connsiteX4" fmla="*/ 14903448 w 17295611"/>
                        <a:gd name="connsiteY4" fmla="*/ 3928101 h 3947151"/>
                        <a:gd name="connsiteX5" fmla="*/ 13366748 w 17295611"/>
                        <a:gd name="connsiteY5" fmla="*/ 3877301 h 3947151"/>
                        <a:gd name="connsiteX6" fmla="*/ 12166598 w 17295611"/>
                        <a:gd name="connsiteY6" fmla="*/ 3794751 h 3947151"/>
                        <a:gd name="connsiteX7" fmla="*/ 11429998 w 17295611"/>
                        <a:gd name="connsiteY7" fmla="*/ 3705851 h 3947151"/>
                        <a:gd name="connsiteX8" fmla="*/ 10356848 w 17295611"/>
                        <a:gd name="connsiteY8" fmla="*/ 3521701 h 3947151"/>
                        <a:gd name="connsiteX9" fmla="*/ 9391648 w 17295611"/>
                        <a:gd name="connsiteY9" fmla="*/ 3185151 h 3947151"/>
                        <a:gd name="connsiteX10" fmla="*/ 8693148 w 17295611"/>
                        <a:gd name="connsiteY10" fmla="*/ 2791451 h 3947151"/>
                        <a:gd name="connsiteX11" fmla="*/ 7899398 w 17295611"/>
                        <a:gd name="connsiteY11" fmla="*/ 2378701 h 3947151"/>
                        <a:gd name="connsiteX12" fmla="*/ 7219948 w 17295611"/>
                        <a:gd name="connsiteY12" fmla="*/ 2067551 h 3947151"/>
                        <a:gd name="connsiteX13" fmla="*/ 6603998 w 17295611"/>
                        <a:gd name="connsiteY13" fmla="*/ 1864351 h 3947151"/>
                        <a:gd name="connsiteX14" fmla="*/ 5645148 w 17295611"/>
                        <a:gd name="connsiteY14" fmla="*/ 1642101 h 3947151"/>
                        <a:gd name="connsiteX15" fmla="*/ 4921248 w 17295611"/>
                        <a:gd name="connsiteY15" fmla="*/ 1527801 h 3947151"/>
                        <a:gd name="connsiteX16" fmla="*/ 4114798 w 17295611"/>
                        <a:gd name="connsiteY16" fmla="*/ 1515101 h 3947151"/>
                        <a:gd name="connsiteX17" fmla="*/ 2546348 w 17295611"/>
                        <a:gd name="connsiteY17" fmla="*/ 1432551 h 3947151"/>
                        <a:gd name="connsiteX18" fmla="*/ -2 w 17295611"/>
                        <a:gd name="connsiteY18" fmla="*/ 1280151 h 3947151"/>
                        <a:gd name="connsiteX0" fmla="*/ -2 w 17295611"/>
                        <a:gd name="connsiteY0" fmla="*/ 1407883 h 4074883"/>
                        <a:gd name="connsiteX1" fmla="*/ 42485 w 17295611"/>
                        <a:gd name="connsiteY1" fmla="*/ 127732 h 4074883"/>
                        <a:gd name="connsiteX2" fmla="*/ 17295598 w 17295611"/>
                        <a:gd name="connsiteY2" fmla="*/ 0 h 4074883"/>
                        <a:gd name="connsiteX3" fmla="*/ 17176748 w 17295611"/>
                        <a:gd name="connsiteY3" fmla="*/ 4074883 h 4074883"/>
                        <a:gd name="connsiteX4" fmla="*/ 14903448 w 17295611"/>
                        <a:gd name="connsiteY4" fmla="*/ 4055833 h 4074883"/>
                        <a:gd name="connsiteX5" fmla="*/ 13366748 w 17295611"/>
                        <a:gd name="connsiteY5" fmla="*/ 4005033 h 4074883"/>
                        <a:gd name="connsiteX6" fmla="*/ 12166598 w 17295611"/>
                        <a:gd name="connsiteY6" fmla="*/ 3922483 h 4074883"/>
                        <a:gd name="connsiteX7" fmla="*/ 11429998 w 17295611"/>
                        <a:gd name="connsiteY7" fmla="*/ 3833583 h 4074883"/>
                        <a:gd name="connsiteX8" fmla="*/ 10356848 w 17295611"/>
                        <a:gd name="connsiteY8" fmla="*/ 3649433 h 4074883"/>
                        <a:gd name="connsiteX9" fmla="*/ 9391648 w 17295611"/>
                        <a:gd name="connsiteY9" fmla="*/ 3312883 h 4074883"/>
                        <a:gd name="connsiteX10" fmla="*/ 8693148 w 17295611"/>
                        <a:gd name="connsiteY10" fmla="*/ 2919183 h 4074883"/>
                        <a:gd name="connsiteX11" fmla="*/ 7899398 w 17295611"/>
                        <a:gd name="connsiteY11" fmla="*/ 2506433 h 4074883"/>
                        <a:gd name="connsiteX12" fmla="*/ 7219948 w 17295611"/>
                        <a:gd name="connsiteY12" fmla="*/ 2195283 h 4074883"/>
                        <a:gd name="connsiteX13" fmla="*/ 6603998 w 17295611"/>
                        <a:gd name="connsiteY13" fmla="*/ 1992083 h 4074883"/>
                        <a:gd name="connsiteX14" fmla="*/ 5645148 w 17295611"/>
                        <a:gd name="connsiteY14" fmla="*/ 1769833 h 4074883"/>
                        <a:gd name="connsiteX15" fmla="*/ 4921248 w 17295611"/>
                        <a:gd name="connsiteY15" fmla="*/ 1655533 h 4074883"/>
                        <a:gd name="connsiteX16" fmla="*/ 4114798 w 17295611"/>
                        <a:gd name="connsiteY16" fmla="*/ 1642833 h 4074883"/>
                        <a:gd name="connsiteX17" fmla="*/ 2546348 w 17295611"/>
                        <a:gd name="connsiteY17" fmla="*/ 1560283 h 4074883"/>
                        <a:gd name="connsiteX18" fmla="*/ -2 w 17295611"/>
                        <a:gd name="connsiteY18" fmla="*/ 1407883 h 4074883"/>
                        <a:gd name="connsiteX0" fmla="*/ -2 w 17295611"/>
                        <a:gd name="connsiteY0" fmla="*/ 1734803 h 4401803"/>
                        <a:gd name="connsiteX1" fmla="*/ 14892 w 17295611"/>
                        <a:gd name="connsiteY1" fmla="*/ 0 h 4401803"/>
                        <a:gd name="connsiteX2" fmla="*/ 17295598 w 17295611"/>
                        <a:gd name="connsiteY2" fmla="*/ 326920 h 4401803"/>
                        <a:gd name="connsiteX3" fmla="*/ 17176748 w 17295611"/>
                        <a:gd name="connsiteY3" fmla="*/ 4401803 h 4401803"/>
                        <a:gd name="connsiteX4" fmla="*/ 14903448 w 17295611"/>
                        <a:gd name="connsiteY4" fmla="*/ 4382753 h 4401803"/>
                        <a:gd name="connsiteX5" fmla="*/ 13366748 w 17295611"/>
                        <a:gd name="connsiteY5" fmla="*/ 4331953 h 4401803"/>
                        <a:gd name="connsiteX6" fmla="*/ 12166598 w 17295611"/>
                        <a:gd name="connsiteY6" fmla="*/ 4249403 h 4401803"/>
                        <a:gd name="connsiteX7" fmla="*/ 11429998 w 17295611"/>
                        <a:gd name="connsiteY7" fmla="*/ 4160503 h 4401803"/>
                        <a:gd name="connsiteX8" fmla="*/ 10356848 w 17295611"/>
                        <a:gd name="connsiteY8" fmla="*/ 3976353 h 4401803"/>
                        <a:gd name="connsiteX9" fmla="*/ 9391648 w 17295611"/>
                        <a:gd name="connsiteY9" fmla="*/ 3639803 h 4401803"/>
                        <a:gd name="connsiteX10" fmla="*/ 8693148 w 17295611"/>
                        <a:gd name="connsiteY10" fmla="*/ 3246103 h 4401803"/>
                        <a:gd name="connsiteX11" fmla="*/ 7899398 w 17295611"/>
                        <a:gd name="connsiteY11" fmla="*/ 2833353 h 4401803"/>
                        <a:gd name="connsiteX12" fmla="*/ 7219948 w 17295611"/>
                        <a:gd name="connsiteY12" fmla="*/ 2522203 h 4401803"/>
                        <a:gd name="connsiteX13" fmla="*/ 6603998 w 17295611"/>
                        <a:gd name="connsiteY13" fmla="*/ 2319003 h 4401803"/>
                        <a:gd name="connsiteX14" fmla="*/ 5645148 w 17295611"/>
                        <a:gd name="connsiteY14" fmla="*/ 2096753 h 4401803"/>
                        <a:gd name="connsiteX15" fmla="*/ 4921248 w 17295611"/>
                        <a:gd name="connsiteY15" fmla="*/ 1982453 h 4401803"/>
                        <a:gd name="connsiteX16" fmla="*/ 4114798 w 17295611"/>
                        <a:gd name="connsiteY16" fmla="*/ 1969753 h 4401803"/>
                        <a:gd name="connsiteX17" fmla="*/ 2546348 w 17295611"/>
                        <a:gd name="connsiteY17" fmla="*/ 1887203 h 4401803"/>
                        <a:gd name="connsiteX18" fmla="*/ -2 w 17295611"/>
                        <a:gd name="connsiteY18" fmla="*/ 1734803 h 440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95611" h="4401803">
                          <a:moveTo>
                            <a:pt x="-2" y="1734803"/>
                          </a:moveTo>
                          <a:lnTo>
                            <a:pt x="14892" y="0"/>
                          </a:lnTo>
                          <a:lnTo>
                            <a:pt x="17295598" y="326920"/>
                          </a:lnTo>
                          <a:cubicBezTo>
                            <a:pt x="17297199" y="1531542"/>
                            <a:pt x="17175147" y="3197181"/>
                            <a:pt x="17176748" y="4401803"/>
                          </a:cubicBezTo>
                          <a:lnTo>
                            <a:pt x="14903448" y="4382753"/>
                          </a:lnTo>
                          <a:lnTo>
                            <a:pt x="13366748" y="4331953"/>
                          </a:lnTo>
                          <a:lnTo>
                            <a:pt x="12166598" y="4249403"/>
                          </a:lnTo>
                          <a:lnTo>
                            <a:pt x="11429998" y="4160503"/>
                          </a:lnTo>
                          <a:lnTo>
                            <a:pt x="10356848" y="3976353"/>
                          </a:lnTo>
                          <a:lnTo>
                            <a:pt x="9391648" y="3639803"/>
                          </a:lnTo>
                          <a:lnTo>
                            <a:pt x="8693148" y="3246103"/>
                          </a:lnTo>
                          <a:lnTo>
                            <a:pt x="7899398" y="2833353"/>
                          </a:lnTo>
                          <a:lnTo>
                            <a:pt x="7219948" y="2522203"/>
                          </a:lnTo>
                          <a:lnTo>
                            <a:pt x="6603998" y="2319003"/>
                          </a:lnTo>
                          <a:lnTo>
                            <a:pt x="5645148" y="2096753"/>
                          </a:lnTo>
                          <a:lnTo>
                            <a:pt x="4921248" y="1982453"/>
                          </a:lnTo>
                          <a:lnTo>
                            <a:pt x="4114798" y="1969753"/>
                          </a:lnTo>
                          <a:lnTo>
                            <a:pt x="2546348" y="1887203"/>
                          </a:lnTo>
                          <a:lnTo>
                            <a:pt x="-2" y="1734803"/>
                          </a:lnTo>
                          <a:close/>
                        </a:path>
                      </a:pathLst>
                    </a:custGeom>
                    <a:gradFill flip="none" rotWithShape="1">
                      <a:gsLst>
                        <a:gs pos="14000">
                          <a:srgbClr val="58C4D4"/>
                        </a:gs>
                        <a:gs pos="59000">
                          <a:schemeClr val="accent4">
                            <a:lumMod val="5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0" name="Rectangle 1539">
                      <a:extLst>
                        <a:ext uri="{FF2B5EF4-FFF2-40B4-BE49-F238E27FC236}">
                          <a16:creationId xmlns:a16="http://schemas.microsoft.com/office/drawing/2014/main" id="{60095FAC-62F1-5C5C-4D3E-F0A465BFD231}"/>
                        </a:ext>
                      </a:extLst>
                    </p:cNvPr>
                    <p:cNvSpPr>
                      <a:spLocks/>
                    </p:cNvSpPr>
                    <p:nvPr/>
                  </p:nvSpPr>
                  <p:spPr>
                    <a:xfrm>
                      <a:off x="5233474" y="1604027"/>
                      <a:ext cx="397909"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Rectangle 1540">
                      <a:extLst>
                        <a:ext uri="{FF2B5EF4-FFF2-40B4-BE49-F238E27FC236}">
                          <a16:creationId xmlns:a16="http://schemas.microsoft.com/office/drawing/2014/main" id="{9D5D8F29-7097-5F17-DEA0-7D1BB619BF82}"/>
                        </a:ext>
                      </a:extLst>
                    </p:cNvPr>
                    <p:cNvSpPr>
                      <a:spLocks/>
                    </p:cNvSpPr>
                    <p:nvPr/>
                  </p:nvSpPr>
                  <p:spPr>
                    <a:xfrm>
                      <a:off x="5233997" y="1642276"/>
                      <a:ext cx="32234" cy="681727"/>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42" name="Rectangle 1541">
                      <a:extLst>
                        <a:ext uri="{FF2B5EF4-FFF2-40B4-BE49-F238E27FC236}">
                          <a16:creationId xmlns:a16="http://schemas.microsoft.com/office/drawing/2014/main" id="{1E1AC82A-2C61-9068-19D8-6E206E78CFB7}"/>
                        </a:ext>
                      </a:extLst>
                    </p:cNvPr>
                    <p:cNvSpPr>
                      <a:spLocks/>
                    </p:cNvSpPr>
                    <p:nvPr/>
                  </p:nvSpPr>
                  <p:spPr>
                    <a:xfrm>
                      <a:off x="5596294" y="1642275"/>
                      <a:ext cx="32234" cy="783369"/>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6A4310"/>
                        </a:highlight>
                      </a:endParaRPr>
                    </a:p>
                  </p:txBody>
                </p:sp>
                <p:sp>
                  <p:nvSpPr>
                    <p:cNvPr id="1543" name="Rectangle 1542">
                      <a:extLst>
                        <a:ext uri="{FF2B5EF4-FFF2-40B4-BE49-F238E27FC236}">
                          <a16:creationId xmlns:a16="http://schemas.microsoft.com/office/drawing/2014/main" id="{A52C0D9D-FAE2-787B-877E-A85A732EAD39}"/>
                        </a:ext>
                      </a:extLst>
                    </p:cNvPr>
                    <p:cNvSpPr>
                      <a:spLocks/>
                    </p:cNvSpPr>
                    <p:nvPr/>
                  </p:nvSpPr>
                  <p:spPr>
                    <a:xfrm>
                      <a:off x="5177482" y="1560947"/>
                      <a:ext cx="507231" cy="37186"/>
                    </a:xfrm>
                    <a:prstGeom prst="rect">
                      <a:avLst/>
                    </a:prstGeom>
                    <a:solidFill>
                      <a:srgbClr val="6A43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8" name="Group 847">
                      <a:extLst>
                        <a:ext uri="{FF2B5EF4-FFF2-40B4-BE49-F238E27FC236}">
                          <a16:creationId xmlns:a16="http://schemas.microsoft.com/office/drawing/2014/main" id="{02D79774-77BC-0069-27C0-43AAEBDC28C7}"/>
                        </a:ext>
                      </a:extLst>
                    </p:cNvPr>
                    <p:cNvGrpSpPr>
                      <a:grpSpLocks/>
                    </p:cNvGrpSpPr>
                    <p:nvPr/>
                  </p:nvGrpSpPr>
                  <p:grpSpPr>
                    <a:xfrm>
                      <a:off x="4921774" y="2148859"/>
                      <a:ext cx="1106922" cy="524391"/>
                      <a:chOff x="10421107" y="15803890"/>
                      <a:chExt cx="4743894" cy="1850721"/>
                    </a:xfrm>
                  </p:grpSpPr>
                  <p:pic>
                    <p:nvPicPr>
                      <p:cNvPr id="1136" name="Graphic 1135" descr="Seaweed with solid fill">
                        <a:extLst>
                          <a:ext uri="{FF2B5EF4-FFF2-40B4-BE49-F238E27FC236}">
                            <a16:creationId xmlns:a16="http://schemas.microsoft.com/office/drawing/2014/main" id="{76F6EC0E-4FA5-3229-1440-6ECBFD3608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8" y="16190663"/>
                        <a:ext cx="422459" cy="422459"/>
                      </a:xfrm>
                      <a:prstGeom prst="rect">
                        <a:avLst/>
                      </a:prstGeom>
                    </p:spPr>
                  </p:pic>
                  <p:pic>
                    <p:nvPicPr>
                      <p:cNvPr id="1137" name="Graphic 1136" descr="Seaweed with solid fill">
                        <a:extLst>
                          <a:ext uri="{FF2B5EF4-FFF2-40B4-BE49-F238E27FC236}">
                            <a16:creationId xmlns:a16="http://schemas.microsoft.com/office/drawing/2014/main" id="{686F2F33-438C-4CA6-4DE6-0A270AAAE7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5" y="15880653"/>
                        <a:ext cx="620021" cy="620021"/>
                      </a:xfrm>
                      <a:prstGeom prst="rect">
                        <a:avLst/>
                      </a:prstGeom>
                    </p:spPr>
                  </p:pic>
                  <p:pic>
                    <p:nvPicPr>
                      <p:cNvPr id="1138" name="Graphic 1137" descr="Seaweed with solid fill">
                        <a:extLst>
                          <a:ext uri="{FF2B5EF4-FFF2-40B4-BE49-F238E27FC236}">
                            <a16:creationId xmlns:a16="http://schemas.microsoft.com/office/drawing/2014/main" id="{B417D17D-6465-BE2F-3E85-FC33E000E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8" y="16199505"/>
                        <a:ext cx="620021" cy="620021"/>
                      </a:xfrm>
                      <a:prstGeom prst="rect">
                        <a:avLst/>
                      </a:prstGeom>
                    </p:spPr>
                  </p:pic>
                  <p:pic>
                    <p:nvPicPr>
                      <p:cNvPr id="1139" name="Graphic 1138" descr="Seaweed with solid fill">
                        <a:extLst>
                          <a:ext uri="{FF2B5EF4-FFF2-40B4-BE49-F238E27FC236}">
                            <a16:creationId xmlns:a16="http://schemas.microsoft.com/office/drawing/2014/main" id="{9958E21B-BCA8-0C0B-1D6A-314C05D4D2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848601" y="15803890"/>
                        <a:ext cx="620021" cy="620021"/>
                      </a:xfrm>
                      <a:prstGeom prst="rect">
                        <a:avLst/>
                      </a:prstGeom>
                    </p:spPr>
                  </p:pic>
                  <p:pic>
                    <p:nvPicPr>
                      <p:cNvPr id="1140" name="Graphic 1139" descr="Seaweed with solid fill">
                        <a:extLst>
                          <a:ext uri="{FF2B5EF4-FFF2-40B4-BE49-F238E27FC236}">
                            <a16:creationId xmlns:a16="http://schemas.microsoft.com/office/drawing/2014/main" id="{6D86ED8F-3A8D-C06A-BCDA-7B8910DAE6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8" y="15805910"/>
                        <a:ext cx="441748" cy="749441"/>
                      </a:xfrm>
                      <a:prstGeom prst="rect">
                        <a:avLst/>
                      </a:prstGeom>
                    </p:spPr>
                  </p:pic>
                  <p:pic>
                    <p:nvPicPr>
                      <p:cNvPr id="1141" name="Graphic 1140" descr="Seaweed with solid fill">
                        <a:extLst>
                          <a:ext uri="{FF2B5EF4-FFF2-40B4-BE49-F238E27FC236}">
                            <a16:creationId xmlns:a16="http://schemas.microsoft.com/office/drawing/2014/main" id="{27622B9D-7D58-9EFE-3014-845FD563A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7" y="15889567"/>
                        <a:ext cx="412074" cy="533818"/>
                      </a:xfrm>
                      <a:prstGeom prst="rect">
                        <a:avLst/>
                      </a:prstGeom>
                    </p:spPr>
                  </p:pic>
                  <p:pic>
                    <p:nvPicPr>
                      <p:cNvPr id="1142" name="Graphic 1141" descr="Seaweed with solid fill">
                        <a:extLst>
                          <a:ext uri="{FF2B5EF4-FFF2-40B4-BE49-F238E27FC236}">
                            <a16:creationId xmlns:a16="http://schemas.microsoft.com/office/drawing/2014/main" id="{579093D0-B26D-1B9F-965B-A53D4B40BB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365089" flipH="1">
                        <a:off x="10421107" y="16069727"/>
                        <a:ext cx="278814" cy="323023"/>
                      </a:xfrm>
                      <a:prstGeom prst="rect">
                        <a:avLst/>
                      </a:prstGeom>
                    </p:spPr>
                  </p:pic>
                  <p:pic>
                    <p:nvPicPr>
                      <p:cNvPr id="1143" name="Graphic 1142" descr="Seaweed with solid fill">
                        <a:extLst>
                          <a:ext uri="{FF2B5EF4-FFF2-40B4-BE49-F238E27FC236}">
                            <a16:creationId xmlns:a16="http://schemas.microsoft.com/office/drawing/2014/main" id="{D844CE83-3A40-D9A1-46D0-FBC5CF835B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4" y="16236567"/>
                        <a:ext cx="465326" cy="465326"/>
                      </a:xfrm>
                      <a:prstGeom prst="rect">
                        <a:avLst/>
                      </a:prstGeom>
                    </p:spPr>
                  </p:pic>
                  <p:pic>
                    <p:nvPicPr>
                      <p:cNvPr id="1144" name="Graphic 1143" descr="Seaweed with solid fill">
                        <a:extLst>
                          <a:ext uri="{FF2B5EF4-FFF2-40B4-BE49-F238E27FC236}">
                            <a16:creationId xmlns:a16="http://schemas.microsoft.com/office/drawing/2014/main" id="{F461CB5A-DFF1-5861-2733-903B3DD78D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2" y="15992324"/>
                        <a:ext cx="341384" cy="422459"/>
                      </a:xfrm>
                      <a:prstGeom prst="rect">
                        <a:avLst/>
                      </a:prstGeom>
                    </p:spPr>
                  </p:pic>
                  <p:pic>
                    <p:nvPicPr>
                      <p:cNvPr id="1145" name="Graphic 1144" descr="Seaweed with solid fill">
                        <a:extLst>
                          <a:ext uri="{FF2B5EF4-FFF2-40B4-BE49-F238E27FC236}">
                            <a16:creationId xmlns:a16="http://schemas.microsoft.com/office/drawing/2014/main" id="{01D81851-CD51-3E8E-9B03-03A14C9EA8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6" y="16029688"/>
                        <a:ext cx="620021" cy="620021"/>
                      </a:xfrm>
                      <a:prstGeom prst="rect">
                        <a:avLst/>
                      </a:prstGeom>
                    </p:spPr>
                  </p:pic>
                  <p:pic>
                    <p:nvPicPr>
                      <p:cNvPr id="1146" name="Graphic 1145" descr="Seaweed with solid fill">
                        <a:extLst>
                          <a:ext uri="{FF2B5EF4-FFF2-40B4-BE49-F238E27FC236}">
                            <a16:creationId xmlns:a16="http://schemas.microsoft.com/office/drawing/2014/main" id="{5233D00E-71A2-E76E-FAC8-C53CBF3E8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17672">
                        <a:off x="10546765" y="15860745"/>
                        <a:ext cx="385293" cy="533818"/>
                      </a:xfrm>
                      <a:prstGeom prst="rect">
                        <a:avLst/>
                      </a:prstGeom>
                    </p:spPr>
                  </p:pic>
                  <p:pic>
                    <p:nvPicPr>
                      <p:cNvPr id="1147" name="Graphic 1146" descr="Seaweed with solid fill">
                        <a:extLst>
                          <a:ext uri="{FF2B5EF4-FFF2-40B4-BE49-F238E27FC236}">
                            <a16:creationId xmlns:a16="http://schemas.microsoft.com/office/drawing/2014/main" id="{675EAFB2-413E-DA73-2312-F73FB7AAC9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5" y="17032736"/>
                        <a:ext cx="422459" cy="422459"/>
                      </a:xfrm>
                      <a:prstGeom prst="rect">
                        <a:avLst/>
                      </a:prstGeom>
                    </p:spPr>
                  </p:pic>
                  <p:pic>
                    <p:nvPicPr>
                      <p:cNvPr id="1148" name="Graphic 1147" descr="Seaweed with solid fill">
                        <a:extLst>
                          <a:ext uri="{FF2B5EF4-FFF2-40B4-BE49-F238E27FC236}">
                            <a16:creationId xmlns:a16="http://schemas.microsoft.com/office/drawing/2014/main" id="{46648B67-2294-0062-FCB6-B0393B27D6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3" y="16561609"/>
                        <a:ext cx="620021" cy="620021"/>
                      </a:xfrm>
                      <a:prstGeom prst="rect">
                        <a:avLst/>
                      </a:prstGeom>
                    </p:spPr>
                  </p:pic>
                  <p:pic>
                    <p:nvPicPr>
                      <p:cNvPr id="1149" name="Graphic 1148" descr="Seaweed with solid fill">
                        <a:extLst>
                          <a:ext uri="{FF2B5EF4-FFF2-40B4-BE49-F238E27FC236}">
                            <a16:creationId xmlns:a16="http://schemas.microsoft.com/office/drawing/2014/main" id="{A793F4F3-F3F6-86E7-E303-82DB737F10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544980" y="17034590"/>
                        <a:ext cx="620021" cy="620021"/>
                      </a:xfrm>
                      <a:prstGeom prst="rect">
                        <a:avLst/>
                      </a:prstGeom>
                    </p:spPr>
                  </p:pic>
                  <p:pic>
                    <p:nvPicPr>
                      <p:cNvPr id="1150" name="Graphic 1149" descr="Seaweed with solid fill">
                        <a:extLst>
                          <a:ext uri="{FF2B5EF4-FFF2-40B4-BE49-F238E27FC236}">
                            <a16:creationId xmlns:a16="http://schemas.microsoft.com/office/drawing/2014/main" id="{AAD48FFD-D56C-D682-D628-6984B0DBE8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5" y="16301349"/>
                        <a:ext cx="620021" cy="620021"/>
                      </a:xfrm>
                      <a:prstGeom prst="rect">
                        <a:avLst/>
                      </a:prstGeom>
                    </p:spPr>
                  </p:pic>
                  <p:pic>
                    <p:nvPicPr>
                      <p:cNvPr id="1151" name="Graphic 1150" descr="Seaweed with solid fill">
                        <a:extLst>
                          <a:ext uri="{FF2B5EF4-FFF2-40B4-BE49-F238E27FC236}">
                            <a16:creationId xmlns:a16="http://schemas.microsoft.com/office/drawing/2014/main" id="{1E47B113-FBEA-0D2E-6ABE-9CBD281BC1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8" y="16543878"/>
                        <a:ext cx="441748" cy="749441"/>
                      </a:xfrm>
                      <a:prstGeom prst="rect">
                        <a:avLst/>
                      </a:prstGeom>
                    </p:spPr>
                  </p:pic>
                  <p:pic>
                    <p:nvPicPr>
                      <p:cNvPr id="1152" name="Graphic 1151" descr="Seaweed with solid fill">
                        <a:extLst>
                          <a:ext uri="{FF2B5EF4-FFF2-40B4-BE49-F238E27FC236}">
                            <a16:creationId xmlns:a16="http://schemas.microsoft.com/office/drawing/2014/main" id="{76D87D40-63BB-039B-349E-D082508DCB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flipH="1">
                        <a:off x="12802148" y="16310472"/>
                        <a:ext cx="412074" cy="533818"/>
                      </a:xfrm>
                      <a:prstGeom prst="rect">
                        <a:avLst/>
                      </a:prstGeom>
                    </p:spPr>
                  </p:pic>
                  <p:pic>
                    <p:nvPicPr>
                      <p:cNvPr id="1153" name="Graphic 1152" descr="Seaweed with solid fill">
                        <a:extLst>
                          <a:ext uri="{FF2B5EF4-FFF2-40B4-BE49-F238E27FC236}">
                            <a16:creationId xmlns:a16="http://schemas.microsoft.com/office/drawing/2014/main" id="{94B25429-7DAD-8852-3B31-B39AF4A8A5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3" y="16420834"/>
                        <a:ext cx="535164" cy="620021"/>
                      </a:xfrm>
                      <a:prstGeom prst="rect">
                        <a:avLst/>
                      </a:prstGeom>
                    </p:spPr>
                  </p:pic>
                  <p:pic>
                    <p:nvPicPr>
                      <p:cNvPr id="1154" name="Graphic 1153" descr="Seaweed with solid fill">
                        <a:extLst>
                          <a:ext uri="{FF2B5EF4-FFF2-40B4-BE49-F238E27FC236}">
                            <a16:creationId xmlns:a16="http://schemas.microsoft.com/office/drawing/2014/main" id="{6D6D7A64-D6F7-6612-ECC6-B497D2B6E5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2" y="16532521"/>
                        <a:ext cx="341384" cy="422459"/>
                      </a:xfrm>
                      <a:prstGeom prst="rect">
                        <a:avLst/>
                      </a:prstGeom>
                    </p:spPr>
                  </p:pic>
                  <p:pic>
                    <p:nvPicPr>
                      <p:cNvPr id="1155" name="Graphic 1154" descr="Seaweed with solid fill">
                        <a:extLst>
                          <a:ext uri="{FF2B5EF4-FFF2-40B4-BE49-F238E27FC236}">
                            <a16:creationId xmlns:a16="http://schemas.microsoft.com/office/drawing/2014/main" id="{EA53D0A9-E148-69AB-9CCD-B26FE381B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9" y="16787381"/>
                        <a:ext cx="620021" cy="620021"/>
                      </a:xfrm>
                      <a:prstGeom prst="rect">
                        <a:avLst/>
                      </a:prstGeom>
                    </p:spPr>
                  </p:pic>
                  <p:pic>
                    <p:nvPicPr>
                      <p:cNvPr id="1156" name="Graphic 1155" descr="Seaweed with solid fill">
                        <a:extLst>
                          <a:ext uri="{FF2B5EF4-FFF2-40B4-BE49-F238E27FC236}">
                            <a16:creationId xmlns:a16="http://schemas.microsoft.com/office/drawing/2014/main" id="{10281DD0-ED0B-B2ED-F468-B8ACF0828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81027" y="16190662"/>
                        <a:ext cx="422459" cy="422459"/>
                      </a:xfrm>
                      <a:prstGeom prst="rect">
                        <a:avLst/>
                      </a:prstGeom>
                    </p:spPr>
                  </p:pic>
                  <p:pic>
                    <p:nvPicPr>
                      <p:cNvPr id="1157" name="Graphic 1156" descr="Seaweed with solid fill">
                        <a:extLst>
                          <a:ext uri="{FF2B5EF4-FFF2-40B4-BE49-F238E27FC236}">
                            <a16:creationId xmlns:a16="http://schemas.microsoft.com/office/drawing/2014/main" id="{9A1B5B28-B1B5-E50D-CE56-F72326CE12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6701">
                        <a:off x="11402154" y="15880652"/>
                        <a:ext cx="620021" cy="620021"/>
                      </a:xfrm>
                      <a:prstGeom prst="rect">
                        <a:avLst/>
                      </a:prstGeom>
                    </p:spPr>
                  </p:pic>
                  <p:pic>
                    <p:nvPicPr>
                      <p:cNvPr id="1158" name="Graphic 1157" descr="Seaweed with solid fill">
                        <a:extLst>
                          <a:ext uri="{FF2B5EF4-FFF2-40B4-BE49-F238E27FC236}">
                            <a16:creationId xmlns:a16="http://schemas.microsoft.com/office/drawing/2014/main" id="{25473367-57FA-9B8D-F030-B99BBCBAE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2596487" y="16199504"/>
                        <a:ext cx="620021" cy="620021"/>
                      </a:xfrm>
                      <a:prstGeom prst="rect">
                        <a:avLst/>
                      </a:prstGeom>
                    </p:spPr>
                  </p:pic>
                  <p:pic>
                    <p:nvPicPr>
                      <p:cNvPr id="1159" name="Graphic 1158" descr="Seaweed with solid fill">
                        <a:extLst>
                          <a:ext uri="{FF2B5EF4-FFF2-40B4-BE49-F238E27FC236}">
                            <a16:creationId xmlns:a16="http://schemas.microsoft.com/office/drawing/2014/main" id="{156D8872-692C-49B7-0A25-B2A87A426D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17672" flipH="1">
                        <a:off x="10719806" y="15889566"/>
                        <a:ext cx="412074" cy="533818"/>
                      </a:xfrm>
                      <a:prstGeom prst="rect">
                        <a:avLst/>
                      </a:prstGeom>
                    </p:spPr>
                  </p:pic>
                  <p:pic>
                    <p:nvPicPr>
                      <p:cNvPr id="1160" name="Graphic 1159" descr="Seaweed with solid fill">
                        <a:extLst>
                          <a:ext uri="{FF2B5EF4-FFF2-40B4-BE49-F238E27FC236}">
                            <a16:creationId xmlns:a16="http://schemas.microsoft.com/office/drawing/2014/main" id="{C38E1FA0-BF7F-9626-D213-D20D2D65A7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04259">
                        <a:off x="11161458" y="15836279"/>
                        <a:ext cx="521149" cy="620021"/>
                      </a:xfrm>
                      <a:prstGeom prst="rect">
                        <a:avLst/>
                      </a:prstGeom>
                    </p:spPr>
                  </p:pic>
                  <p:pic>
                    <p:nvPicPr>
                      <p:cNvPr id="1161" name="Graphic 1160" descr="Seaweed with solid fill">
                        <a:extLst>
                          <a:ext uri="{FF2B5EF4-FFF2-40B4-BE49-F238E27FC236}">
                            <a16:creationId xmlns:a16="http://schemas.microsoft.com/office/drawing/2014/main" id="{3B0351C0-1FDD-2C1D-E86C-3231C826A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9741" y="15992323"/>
                        <a:ext cx="341384" cy="422459"/>
                      </a:xfrm>
                      <a:prstGeom prst="rect">
                        <a:avLst/>
                      </a:prstGeom>
                    </p:spPr>
                  </p:pic>
                  <p:pic>
                    <p:nvPicPr>
                      <p:cNvPr id="1162" name="Graphic 1161" descr="Seaweed with solid fill">
                        <a:extLst>
                          <a:ext uri="{FF2B5EF4-FFF2-40B4-BE49-F238E27FC236}">
                            <a16:creationId xmlns:a16="http://schemas.microsoft.com/office/drawing/2014/main" id="{8250CBC8-AB6C-031E-AAE0-10909ED56D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16097">
                        <a:off x="11959315" y="16029687"/>
                        <a:ext cx="620021" cy="620021"/>
                      </a:xfrm>
                      <a:prstGeom prst="rect">
                        <a:avLst/>
                      </a:prstGeom>
                    </p:spPr>
                  </p:pic>
                  <p:pic>
                    <p:nvPicPr>
                      <p:cNvPr id="1163" name="Graphic 1162" descr="Seaweed with solid fill">
                        <a:extLst>
                          <a:ext uri="{FF2B5EF4-FFF2-40B4-BE49-F238E27FC236}">
                            <a16:creationId xmlns:a16="http://schemas.microsoft.com/office/drawing/2014/main" id="{6661F466-937A-3C83-83BC-A3237D977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flipH="1">
                        <a:off x="14275954" y="17032735"/>
                        <a:ext cx="422459" cy="422459"/>
                      </a:xfrm>
                      <a:prstGeom prst="rect">
                        <a:avLst/>
                      </a:prstGeom>
                    </p:spPr>
                  </p:pic>
                  <p:pic>
                    <p:nvPicPr>
                      <p:cNvPr id="1164" name="Graphic 1163" descr="Seaweed with solid fill">
                        <a:extLst>
                          <a:ext uri="{FF2B5EF4-FFF2-40B4-BE49-F238E27FC236}">
                            <a16:creationId xmlns:a16="http://schemas.microsoft.com/office/drawing/2014/main" id="{E6DAB3B6-C1E9-B637-A02F-5095564CA7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59044">
                        <a:off x="13554272" y="16561608"/>
                        <a:ext cx="620021" cy="620021"/>
                      </a:xfrm>
                      <a:prstGeom prst="rect">
                        <a:avLst/>
                      </a:prstGeom>
                    </p:spPr>
                  </p:pic>
                  <p:pic>
                    <p:nvPicPr>
                      <p:cNvPr id="1165" name="Graphic 1164" descr="Seaweed with solid fill">
                        <a:extLst>
                          <a:ext uri="{FF2B5EF4-FFF2-40B4-BE49-F238E27FC236}">
                            <a16:creationId xmlns:a16="http://schemas.microsoft.com/office/drawing/2014/main" id="{1A10619F-E70B-F494-02A4-B174BBBC7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70015">
                        <a:off x="12976224" y="16301348"/>
                        <a:ext cx="620021" cy="620021"/>
                      </a:xfrm>
                      <a:prstGeom prst="rect">
                        <a:avLst/>
                      </a:prstGeom>
                    </p:spPr>
                  </p:pic>
                  <p:pic>
                    <p:nvPicPr>
                      <p:cNvPr id="1166" name="Graphic 1165" descr="Seaweed with solid fill">
                        <a:extLst>
                          <a:ext uri="{FF2B5EF4-FFF2-40B4-BE49-F238E27FC236}">
                            <a16:creationId xmlns:a16="http://schemas.microsoft.com/office/drawing/2014/main" id="{922EA0EF-B0C9-F23B-1533-53BCB39075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93564" flipH="1">
                        <a:off x="13875167" y="16543877"/>
                        <a:ext cx="441748" cy="749441"/>
                      </a:xfrm>
                      <a:prstGeom prst="rect">
                        <a:avLst/>
                      </a:prstGeom>
                    </p:spPr>
                  </p:pic>
                  <p:pic>
                    <p:nvPicPr>
                      <p:cNvPr id="1167" name="Graphic 1166" descr="Seaweed with solid fill">
                        <a:extLst>
                          <a:ext uri="{FF2B5EF4-FFF2-40B4-BE49-F238E27FC236}">
                            <a16:creationId xmlns:a16="http://schemas.microsoft.com/office/drawing/2014/main" id="{BE37EED0-F6A2-F384-FFEF-EDBD7DF423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70015">
                        <a:off x="12990511" y="16370139"/>
                        <a:ext cx="377259" cy="533818"/>
                      </a:xfrm>
                      <a:prstGeom prst="rect">
                        <a:avLst/>
                      </a:prstGeom>
                    </p:spPr>
                  </p:pic>
                  <p:pic>
                    <p:nvPicPr>
                      <p:cNvPr id="1168" name="Graphic 1167" descr="Seaweed with solid fill">
                        <a:extLst>
                          <a:ext uri="{FF2B5EF4-FFF2-40B4-BE49-F238E27FC236}">
                            <a16:creationId xmlns:a16="http://schemas.microsoft.com/office/drawing/2014/main" id="{657BD62B-BE93-CF59-723E-7886594116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6602" flipH="1">
                        <a:off x="13334022" y="16420833"/>
                        <a:ext cx="535164" cy="620021"/>
                      </a:xfrm>
                      <a:prstGeom prst="rect">
                        <a:avLst/>
                      </a:prstGeom>
                    </p:spPr>
                  </p:pic>
                  <p:pic>
                    <p:nvPicPr>
                      <p:cNvPr id="1169" name="Graphic 1168" descr="Seaweed with solid fill">
                        <a:extLst>
                          <a:ext uri="{FF2B5EF4-FFF2-40B4-BE49-F238E27FC236}">
                            <a16:creationId xmlns:a16="http://schemas.microsoft.com/office/drawing/2014/main" id="{6A37A567-D332-FA41-3B6A-317A16A0F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2343">
                        <a:off x="13215891" y="16532520"/>
                        <a:ext cx="341384" cy="422459"/>
                      </a:xfrm>
                      <a:prstGeom prst="rect">
                        <a:avLst/>
                      </a:prstGeom>
                    </p:spPr>
                  </p:pic>
                  <p:pic>
                    <p:nvPicPr>
                      <p:cNvPr id="1170" name="Graphic 1169" descr="Fish with solid fill">
                        <a:extLst>
                          <a:ext uri="{FF2B5EF4-FFF2-40B4-BE49-F238E27FC236}">
                            <a16:creationId xmlns:a16="http://schemas.microsoft.com/office/drawing/2014/main" id="{2C980B60-24C8-C45A-B4A6-776A689138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18695" y="15935475"/>
                        <a:ext cx="384360" cy="384360"/>
                      </a:xfrm>
                      <a:prstGeom prst="rect">
                        <a:avLst/>
                      </a:prstGeom>
                    </p:spPr>
                  </p:pic>
                  <p:pic>
                    <p:nvPicPr>
                      <p:cNvPr id="1171" name="Graphic 1170" descr="Fish with solid fill">
                        <a:extLst>
                          <a:ext uri="{FF2B5EF4-FFF2-40B4-BE49-F238E27FC236}">
                            <a16:creationId xmlns:a16="http://schemas.microsoft.com/office/drawing/2014/main" id="{648B39ED-8B49-8348-5E37-290EA50712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55268" y="16798121"/>
                        <a:ext cx="384360" cy="384360"/>
                      </a:xfrm>
                      <a:prstGeom prst="rect">
                        <a:avLst/>
                      </a:prstGeom>
                    </p:spPr>
                  </p:pic>
                  <p:pic>
                    <p:nvPicPr>
                      <p:cNvPr id="1172" name="Graphic 1171" descr="Fish with solid fill">
                        <a:extLst>
                          <a:ext uri="{FF2B5EF4-FFF2-40B4-BE49-F238E27FC236}">
                            <a16:creationId xmlns:a16="http://schemas.microsoft.com/office/drawing/2014/main" id="{1C3AB15C-9405-F1FE-A65A-CC075DC2F9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509721" y="16248038"/>
                        <a:ext cx="378253" cy="292636"/>
                      </a:xfrm>
                      <a:prstGeom prst="rect">
                        <a:avLst/>
                      </a:prstGeom>
                    </p:spPr>
                  </p:pic>
                  <p:pic>
                    <p:nvPicPr>
                      <p:cNvPr id="1173" name="Graphic 1172" descr="Seaweed with solid fill">
                        <a:extLst>
                          <a:ext uri="{FF2B5EF4-FFF2-40B4-BE49-F238E27FC236}">
                            <a16:creationId xmlns:a16="http://schemas.microsoft.com/office/drawing/2014/main" id="{C848ADD3-E095-69D4-506B-947D13450A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6097" flipH="1">
                        <a:off x="12346331" y="16236566"/>
                        <a:ext cx="465326" cy="465326"/>
                      </a:xfrm>
                      <a:prstGeom prst="rect">
                        <a:avLst/>
                      </a:prstGeom>
                    </p:spPr>
                  </p:pic>
                  <p:pic>
                    <p:nvPicPr>
                      <p:cNvPr id="1174" name="Graphic 1173" descr="Seaweed with solid fill">
                        <a:extLst>
                          <a:ext uri="{FF2B5EF4-FFF2-40B4-BE49-F238E27FC236}">
                            <a16:creationId xmlns:a16="http://schemas.microsoft.com/office/drawing/2014/main" id="{8B9F131E-BF27-01CD-B1D3-0FCEF2B24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41221" flipH="1">
                        <a:off x="11762787" y="15805909"/>
                        <a:ext cx="441748" cy="749441"/>
                      </a:xfrm>
                      <a:prstGeom prst="rect">
                        <a:avLst/>
                      </a:prstGeom>
                    </p:spPr>
                  </p:pic>
                  <p:pic>
                    <p:nvPicPr>
                      <p:cNvPr id="1175" name="Graphic 1174" descr="Snail with solid fill">
                        <a:extLst>
                          <a:ext uri="{FF2B5EF4-FFF2-40B4-BE49-F238E27FC236}">
                            <a16:creationId xmlns:a16="http://schemas.microsoft.com/office/drawing/2014/main" id="{FBFBE304-77DC-4793-55CE-E16BDAF946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915948" y="16254134"/>
                        <a:ext cx="159119" cy="180690"/>
                      </a:xfrm>
                      <a:prstGeom prst="rect">
                        <a:avLst/>
                      </a:prstGeom>
                    </p:spPr>
                  </p:pic>
                  <p:pic>
                    <p:nvPicPr>
                      <p:cNvPr id="1176" name="Graphic 1175" descr="Snail with solid fill">
                        <a:extLst>
                          <a:ext uri="{FF2B5EF4-FFF2-40B4-BE49-F238E27FC236}">
                            <a16:creationId xmlns:a16="http://schemas.microsoft.com/office/drawing/2014/main" id="{1CED5076-37F3-A67C-4524-C547658C91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281318" flipH="1">
                        <a:off x="13555641" y="16669086"/>
                        <a:ext cx="159119" cy="180690"/>
                      </a:xfrm>
                      <a:prstGeom prst="rect">
                        <a:avLst/>
                      </a:prstGeom>
                    </p:spPr>
                  </p:pic>
                  <p:pic>
                    <p:nvPicPr>
                      <p:cNvPr id="1177" name="Graphic 1176" descr="Seaweed with solid fill">
                        <a:extLst>
                          <a:ext uri="{FF2B5EF4-FFF2-40B4-BE49-F238E27FC236}">
                            <a16:creationId xmlns:a16="http://schemas.microsoft.com/office/drawing/2014/main" id="{BFD87585-5B7F-DDDA-AF8A-36ECB1E87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68440">
                        <a:off x="14054198" y="16787380"/>
                        <a:ext cx="620021" cy="620021"/>
                      </a:xfrm>
                      <a:prstGeom prst="rect">
                        <a:avLst/>
                      </a:prstGeom>
                    </p:spPr>
                  </p:pic>
                  <p:pic>
                    <p:nvPicPr>
                      <p:cNvPr id="1178" name="Graphic 1177" descr="Seaweed with solid fill">
                        <a:extLst>
                          <a:ext uri="{FF2B5EF4-FFF2-40B4-BE49-F238E27FC236}">
                            <a16:creationId xmlns:a16="http://schemas.microsoft.com/office/drawing/2014/main" id="{87DAC588-957C-531F-7AB7-01E72AFD5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268440">
                        <a:off x="14377683" y="17085467"/>
                        <a:ext cx="489020" cy="465326"/>
                      </a:xfrm>
                      <a:prstGeom prst="rect">
                        <a:avLst/>
                      </a:prstGeom>
                    </p:spPr>
                  </p:pic>
                </p:grpSp>
                <p:grpSp>
                  <p:nvGrpSpPr>
                    <p:cNvPr id="849" name="Group 848">
                      <a:extLst>
                        <a:ext uri="{FF2B5EF4-FFF2-40B4-BE49-F238E27FC236}">
                          <a16:creationId xmlns:a16="http://schemas.microsoft.com/office/drawing/2014/main" id="{B4ADB61E-84AA-5891-0824-49F9E52427B1}"/>
                        </a:ext>
                      </a:extLst>
                    </p:cNvPr>
                    <p:cNvGrpSpPr>
                      <a:grpSpLocks/>
                    </p:cNvGrpSpPr>
                    <p:nvPr/>
                  </p:nvGrpSpPr>
                  <p:grpSpPr>
                    <a:xfrm>
                      <a:off x="4932143" y="2148354"/>
                      <a:ext cx="1091337" cy="517085"/>
                      <a:chOff x="7397379" y="4821517"/>
                      <a:chExt cx="1530717" cy="550485"/>
                    </a:xfrm>
                  </p:grpSpPr>
                  <p:grpSp>
                    <p:nvGrpSpPr>
                      <p:cNvPr id="850" name="Graphic 18" descr="Seaweed with solid fill">
                        <a:extLst>
                          <a:ext uri="{FF2B5EF4-FFF2-40B4-BE49-F238E27FC236}">
                            <a16:creationId xmlns:a16="http://schemas.microsoft.com/office/drawing/2014/main" id="{443629DC-751B-49F3-A9D3-DBA6B3C5FA55}"/>
                          </a:ext>
                        </a:extLst>
                      </p:cNvPr>
                      <p:cNvGrpSpPr>
                        <a:grpSpLocks/>
                      </p:cNvGrpSpPr>
                      <p:nvPr/>
                    </p:nvGrpSpPr>
                    <p:grpSpPr>
                      <a:xfrm>
                        <a:off x="8019078" y="4936953"/>
                        <a:ext cx="116658" cy="121209"/>
                        <a:chOff x="12311859" y="16199465"/>
                        <a:chExt cx="356449" cy="401824"/>
                      </a:xfrm>
                      <a:solidFill>
                        <a:schemeClr val="accent6">
                          <a:lumMod val="50000"/>
                        </a:schemeClr>
                      </a:solidFill>
                    </p:grpSpPr>
                    <p:sp>
                      <p:nvSpPr>
                        <p:cNvPr id="1129" name="Freeform: Shape 1128">
                          <a:extLst>
                            <a:ext uri="{FF2B5EF4-FFF2-40B4-BE49-F238E27FC236}">
                              <a16:creationId xmlns:a16="http://schemas.microsoft.com/office/drawing/2014/main" id="{5FB492E2-73AB-BB99-7E8D-83ECAA44C44A}"/>
                            </a:ext>
                          </a:extLst>
                        </p:cNvPr>
                        <p:cNvSpPr>
                          <a:spLocks/>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75C59246-246C-E42A-8153-D84A402A433D}"/>
                            </a:ext>
                          </a:extLst>
                        </p:cNvPr>
                        <p:cNvSpPr>
                          <a:spLocks/>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27AFAC32-034E-E1E1-5F6B-93E6174D18DD}"/>
                            </a:ext>
                          </a:extLst>
                        </p:cNvPr>
                        <p:cNvSpPr>
                          <a:spLocks/>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7D44339C-E002-A369-251C-161B9E3F0F7A}"/>
                            </a:ext>
                          </a:extLst>
                        </p:cNvPr>
                        <p:cNvSpPr>
                          <a:spLocks/>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AFAAE458-19EB-FEFD-3128-E568A8611F8F}"/>
                            </a:ext>
                          </a:extLst>
                        </p:cNvPr>
                        <p:cNvSpPr>
                          <a:spLocks/>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AD6CA218-DAA6-8CED-035B-0ED1F2DE5C03}"/>
                            </a:ext>
                          </a:extLst>
                        </p:cNvPr>
                        <p:cNvSpPr>
                          <a:spLocks/>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901E20BF-60BE-4A9C-0463-838E7D02ACAC}"/>
                            </a:ext>
                          </a:extLst>
                        </p:cNvPr>
                        <p:cNvSpPr>
                          <a:spLocks/>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851" name="Graphic 21" descr="Seaweed with solid fill">
                        <a:extLst>
                          <a:ext uri="{FF2B5EF4-FFF2-40B4-BE49-F238E27FC236}">
                            <a16:creationId xmlns:a16="http://schemas.microsoft.com/office/drawing/2014/main" id="{F2A07976-C17E-746A-2452-5A0DA31FC849}"/>
                          </a:ext>
                        </a:extLst>
                      </p:cNvPr>
                      <p:cNvGrpSpPr>
                        <a:grpSpLocks/>
                      </p:cNvGrpSpPr>
                      <p:nvPr/>
                    </p:nvGrpSpPr>
                    <p:grpSpPr>
                      <a:xfrm rot="906701">
                        <a:off x="7746049" y="4844673"/>
                        <a:ext cx="153466" cy="179249"/>
                        <a:chOff x="11477621" y="15893544"/>
                        <a:chExt cx="468914" cy="594237"/>
                      </a:xfrm>
                      <a:solidFill>
                        <a:schemeClr val="accent6">
                          <a:lumMod val="75000"/>
                        </a:schemeClr>
                      </a:solidFill>
                    </p:grpSpPr>
                    <p:sp>
                      <p:nvSpPr>
                        <p:cNvPr id="1123" name="Freeform: Shape 1122">
                          <a:extLst>
                            <a:ext uri="{FF2B5EF4-FFF2-40B4-BE49-F238E27FC236}">
                              <a16:creationId xmlns:a16="http://schemas.microsoft.com/office/drawing/2014/main" id="{03B93226-FFF4-7B47-232D-F96C87642287}"/>
                            </a:ext>
                          </a:extLst>
                        </p:cNvPr>
                        <p:cNvSpPr>
                          <a:spLocks/>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B321F89C-4EB8-F52E-408C-A1DD04DFAB92}"/>
                            </a:ext>
                          </a:extLst>
                        </p:cNvPr>
                        <p:cNvSpPr>
                          <a:spLocks/>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52C06B83-DC8D-A27A-6920-05B9727F1A86}"/>
                            </a:ext>
                          </a:extLst>
                        </p:cNvPr>
                        <p:cNvSpPr>
                          <a:spLocks/>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AE1C6573-48B8-7423-ED01-F7B4B7B2E35E}"/>
                            </a:ext>
                          </a:extLst>
                        </p:cNvPr>
                        <p:cNvSpPr>
                          <a:spLocks/>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6806A9C1-A5AA-B4EA-02B2-593C4022776F}"/>
                            </a:ext>
                          </a:extLst>
                        </p:cNvPr>
                        <p:cNvSpPr>
                          <a:spLocks/>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2FE8CDDA-B720-2D32-03B6-E159C3E701C1}"/>
                            </a:ext>
                          </a:extLst>
                        </p:cNvPr>
                        <p:cNvSpPr>
                          <a:spLocks/>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52" name="Graphic 27" descr="Seaweed with solid fill">
                        <a:extLst>
                          <a:ext uri="{FF2B5EF4-FFF2-40B4-BE49-F238E27FC236}">
                            <a16:creationId xmlns:a16="http://schemas.microsoft.com/office/drawing/2014/main" id="{2961AE39-585A-223F-8470-974B50849140}"/>
                          </a:ext>
                        </a:extLst>
                      </p:cNvPr>
                      <p:cNvGrpSpPr>
                        <a:grpSpLocks/>
                      </p:cNvGrpSpPr>
                      <p:nvPr/>
                    </p:nvGrpSpPr>
                    <p:grpSpPr>
                      <a:xfrm rot="1416097">
                        <a:off x="8136929" y="4940853"/>
                        <a:ext cx="153466" cy="179249"/>
                        <a:chOff x="12671954" y="16212396"/>
                        <a:chExt cx="468914" cy="594237"/>
                      </a:xfrm>
                      <a:solidFill>
                        <a:schemeClr val="accent6">
                          <a:lumMod val="75000"/>
                        </a:schemeClr>
                      </a:solidFill>
                    </p:grpSpPr>
                    <p:sp>
                      <p:nvSpPr>
                        <p:cNvPr id="1117" name="Freeform: Shape 1116">
                          <a:extLst>
                            <a:ext uri="{FF2B5EF4-FFF2-40B4-BE49-F238E27FC236}">
                              <a16:creationId xmlns:a16="http://schemas.microsoft.com/office/drawing/2014/main" id="{F666C97C-AA34-2B0E-A32A-60AA9D4001B4}"/>
                            </a:ext>
                          </a:extLst>
                        </p:cNvPr>
                        <p:cNvSpPr>
                          <a:spLocks/>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3C0AF9AA-44F2-F4BD-95EA-3C785F4102E5}"/>
                            </a:ext>
                          </a:extLst>
                        </p:cNvPr>
                        <p:cNvSpPr>
                          <a:spLocks/>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4A747E5F-8705-5558-87FE-E5D77B6A87E2}"/>
                            </a:ext>
                          </a:extLst>
                        </p:cNvPr>
                        <p:cNvSpPr>
                          <a:spLocks/>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553AC499-CE4B-A836-D236-AC478588358E}"/>
                            </a:ext>
                          </a:extLst>
                        </p:cNvPr>
                        <p:cNvSpPr>
                          <a:spLocks/>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D37CD504-3794-69E6-C2DD-70BB0B99989E}"/>
                            </a:ext>
                          </a:extLst>
                        </p:cNvPr>
                        <p:cNvSpPr>
                          <a:spLocks/>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75A8A2B-4FC8-0753-3A3B-E59500811E78}"/>
                            </a:ext>
                          </a:extLst>
                        </p:cNvPr>
                        <p:cNvSpPr>
                          <a:spLocks/>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53" name="Graphic 28" descr="Seaweed with solid fill">
                        <a:extLst>
                          <a:ext uri="{FF2B5EF4-FFF2-40B4-BE49-F238E27FC236}">
                            <a16:creationId xmlns:a16="http://schemas.microsoft.com/office/drawing/2014/main" id="{1E7A72E1-D690-30E1-59A8-1C5FDD963BBA}"/>
                          </a:ext>
                        </a:extLst>
                      </p:cNvPr>
                      <p:cNvGrpSpPr>
                        <a:grpSpLocks/>
                      </p:cNvGrpSpPr>
                      <p:nvPr/>
                    </p:nvGrpSpPr>
                    <p:grpSpPr>
                      <a:xfrm rot="417672">
                        <a:off x="7564882" y="4821517"/>
                        <a:ext cx="153466" cy="179249"/>
                        <a:chOff x="10924067" y="15816781"/>
                        <a:chExt cx="468914" cy="594237"/>
                      </a:xfrm>
                      <a:solidFill>
                        <a:schemeClr val="accent6">
                          <a:lumMod val="75000"/>
                        </a:schemeClr>
                      </a:solidFill>
                    </p:grpSpPr>
                    <p:sp>
                      <p:nvSpPr>
                        <p:cNvPr id="1111" name="Freeform: Shape 1110">
                          <a:extLst>
                            <a:ext uri="{FF2B5EF4-FFF2-40B4-BE49-F238E27FC236}">
                              <a16:creationId xmlns:a16="http://schemas.microsoft.com/office/drawing/2014/main" id="{2479B6B4-0523-8B7A-9BFC-AEE8D1E32827}"/>
                            </a:ext>
                          </a:extLst>
                        </p:cNvPr>
                        <p:cNvSpPr>
                          <a:spLocks/>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A2F488C7-09F2-E296-98E0-222FA51ED590}"/>
                            </a:ext>
                          </a:extLst>
                        </p:cNvPr>
                        <p:cNvSpPr>
                          <a:spLocks/>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5C05EDC1-0AD1-35B5-A139-1587E461A69C}"/>
                            </a:ext>
                          </a:extLst>
                        </p:cNvPr>
                        <p:cNvSpPr>
                          <a:spLocks/>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750F9747-0CBD-8209-4C3B-3CE069870CA8}"/>
                            </a:ext>
                          </a:extLst>
                        </p:cNvPr>
                        <p:cNvSpPr>
                          <a:spLocks/>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4141125E-66DD-3E52-2B77-22B794488203}"/>
                            </a:ext>
                          </a:extLst>
                        </p:cNvPr>
                        <p:cNvSpPr>
                          <a:spLocks/>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E58E7573-E8D9-BAFE-A2AA-A15DE8939450}"/>
                            </a:ext>
                          </a:extLst>
                        </p:cNvPr>
                        <p:cNvSpPr>
                          <a:spLocks/>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54" name="Graphic 31" descr="Seaweed with solid fill">
                        <a:extLst>
                          <a:ext uri="{FF2B5EF4-FFF2-40B4-BE49-F238E27FC236}">
                            <a16:creationId xmlns:a16="http://schemas.microsoft.com/office/drawing/2014/main" id="{27FB7852-06DE-13DC-A912-C464981CA007}"/>
                          </a:ext>
                        </a:extLst>
                      </p:cNvPr>
                      <p:cNvGrpSpPr>
                        <a:grpSpLocks/>
                      </p:cNvGrpSpPr>
                      <p:nvPr/>
                    </p:nvGrpSpPr>
                    <p:grpSpPr>
                      <a:xfrm rot="441221">
                        <a:off x="7856975" y="4822938"/>
                        <a:ext cx="109340" cy="216665"/>
                        <a:chOff x="11816556" y="15821491"/>
                        <a:chExt cx="334088" cy="718275"/>
                      </a:xfrm>
                      <a:solidFill>
                        <a:srgbClr val="92D050"/>
                      </a:solidFill>
                    </p:grpSpPr>
                    <p:sp>
                      <p:nvSpPr>
                        <p:cNvPr id="1105" name="Freeform: Shape 1104">
                          <a:extLst>
                            <a:ext uri="{FF2B5EF4-FFF2-40B4-BE49-F238E27FC236}">
                              <a16:creationId xmlns:a16="http://schemas.microsoft.com/office/drawing/2014/main" id="{0F004A99-5534-96C3-B8D7-4DD9B0603527}"/>
                            </a:ext>
                          </a:extLst>
                        </p:cNvPr>
                        <p:cNvSpPr>
                          <a:spLocks/>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C43B3E73-2ED2-4A33-CB02-C351B927E3DE}"/>
                            </a:ext>
                          </a:extLst>
                        </p:cNvPr>
                        <p:cNvSpPr>
                          <a:spLocks/>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0D9B7721-00E1-9705-D9A4-D26C4D0581A9}"/>
                            </a:ext>
                          </a:extLst>
                        </p:cNvPr>
                        <p:cNvSpPr>
                          <a:spLocks/>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D09DFB3A-2F64-07D7-47F5-16367FD474E7}"/>
                            </a:ext>
                          </a:extLst>
                        </p:cNvPr>
                        <p:cNvSpPr>
                          <a:spLocks/>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7AE99DCE-0B24-FB91-FB5A-FF608A1E7C84}"/>
                            </a:ext>
                          </a:extLst>
                        </p:cNvPr>
                        <p:cNvSpPr>
                          <a:spLocks/>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77F03E2-4D04-ED6C-585E-8DF2AD939929}"/>
                            </a:ext>
                          </a:extLst>
                        </p:cNvPr>
                        <p:cNvSpPr>
                          <a:spLocks/>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855" name="Graphic 30" descr="Seaweed with solid fill">
                        <a:extLst>
                          <a:ext uri="{FF2B5EF4-FFF2-40B4-BE49-F238E27FC236}">
                            <a16:creationId xmlns:a16="http://schemas.microsoft.com/office/drawing/2014/main" id="{7C56B754-5B67-201F-4D36-FE850D443887}"/>
                          </a:ext>
                        </a:extLst>
                      </p:cNvPr>
                      <p:cNvGrpSpPr>
                        <a:grpSpLocks/>
                      </p:cNvGrpSpPr>
                      <p:nvPr/>
                    </p:nvGrpSpPr>
                    <p:grpSpPr>
                      <a:xfrm rot="417672">
                        <a:off x="7514447" y="4846821"/>
                        <a:ext cx="101995" cy="154328"/>
                        <a:chOff x="10769963" y="15900665"/>
                        <a:chExt cx="311646" cy="511618"/>
                      </a:xfrm>
                      <a:solidFill>
                        <a:srgbClr val="92D050"/>
                      </a:solidFill>
                    </p:grpSpPr>
                    <p:sp>
                      <p:nvSpPr>
                        <p:cNvPr id="1099" name="Freeform: Shape 1098">
                          <a:extLst>
                            <a:ext uri="{FF2B5EF4-FFF2-40B4-BE49-F238E27FC236}">
                              <a16:creationId xmlns:a16="http://schemas.microsoft.com/office/drawing/2014/main" id="{ED12637F-B8BD-660F-07E7-CF97DC267FE9}"/>
                            </a:ext>
                          </a:extLst>
                        </p:cNvPr>
                        <p:cNvSpPr>
                          <a:spLocks/>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2E269BA4-BD0D-08DF-774F-46C99496F9D7}"/>
                            </a:ext>
                          </a:extLst>
                        </p:cNvPr>
                        <p:cNvSpPr>
                          <a:spLocks/>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367CA289-87E7-7812-7299-29695EE41B0A}"/>
                            </a:ext>
                          </a:extLst>
                        </p:cNvPr>
                        <p:cNvSpPr>
                          <a:spLocks/>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64DBC5A-337C-EA9B-D345-793DEAF304B4}"/>
                            </a:ext>
                          </a:extLst>
                        </p:cNvPr>
                        <p:cNvSpPr>
                          <a:spLocks/>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17719221-9B9B-3468-7A0A-55DAEE9A4D13}"/>
                            </a:ext>
                          </a:extLst>
                        </p:cNvPr>
                        <p:cNvSpPr>
                          <a:spLocks/>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F6E1B3D-A5B0-8DEA-C1CA-57A7B484BFB8}"/>
                            </a:ext>
                          </a:extLst>
                        </p:cNvPr>
                        <p:cNvSpPr>
                          <a:spLocks/>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856" name="Graphic 32" descr="Seaweed with solid fill">
                        <a:extLst>
                          <a:ext uri="{FF2B5EF4-FFF2-40B4-BE49-F238E27FC236}">
                            <a16:creationId xmlns:a16="http://schemas.microsoft.com/office/drawing/2014/main" id="{98B75669-A92D-8619-AF38-F8E89323B217}"/>
                          </a:ext>
                        </a:extLst>
                      </p:cNvPr>
                      <p:cNvGrpSpPr>
                        <a:grpSpLocks/>
                      </p:cNvGrpSpPr>
                      <p:nvPr/>
                    </p:nvGrpSpPr>
                    <p:grpSpPr>
                      <a:xfrm rot="21365089">
                        <a:off x="7411381" y="4899843"/>
                        <a:ext cx="69011" cy="93386"/>
                        <a:chOff x="10455043" y="16076443"/>
                        <a:chExt cx="210863" cy="309589"/>
                      </a:xfrm>
                      <a:solidFill>
                        <a:srgbClr val="92D050"/>
                      </a:solidFill>
                    </p:grpSpPr>
                    <p:sp>
                      <p:nvSpPr>
                        <p:cNvPr id="1093" name="Freeform: Shape 1092">
                          <a:extLst>
                            <a:ext uri="{FF2B5EF4-FFF2-40B4-BE49-F238E27FC236}">
                              <a16:creationId xmlns:a16="http://schemas.microsoft.com/office/drawing/2014/main" id="{ACE39787-A0D8-F5FB-50A2-FFB1BCE50E93}"/>
                            </a:ext>
                          </a:extLst>
                        </p:cNvPr>
                        <p:cNvSpPr>
                          <a:spLocks/>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65578A55-CF43-5645-1F65-84F206517BF7}"/>
                            </a:ext>
                          </a:extLst>
                        </p:cNvPr>
                        <p:cNvSpPr>
                          <a:spLocks/>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AFF74109-B738-B35A-DA35-4AD9C1BD0F53}"/>
                            </a:ext>
                          </a:extLst>
                        </p:cNvPr>
                        <p:cNvSpPr>
                          <a:spLocks/>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A11FCAA-CB66-B7EB-ECCD-77D58674DF24}"/>
                            </a:ext>
                          </a:extLst>
                        </p:cNvPr>
                        <p:cNvSpPr>
                          <a:spLocks/>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D67DF363-021D-2678-13FC-A17B2C636898}"/>
                            </a:ext>
                          </a:extLst>
                        </p:cNvPr>
                        <p:cNvSpPr>
                          <a:spLocks/>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095D7501-7A3B-4EB3-5F3C-AEC49D23EEF3}"/>
                            </a:ext>
                          </a:extLst>
                        </p:cNvPr>
                        <p:cNvSpPr>
                          <a:spLocks/>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857" name="Graphic 34" descr="Seaweed with solid fill">
                        <a:extLst>
                          <a:ext uri="{FF2B5EF4-FFF2-40B4-BE49-F238E27FC236}">
                            <a16:creationId xmlns:a16="http://schemas.microsoft.com/office/drawing/2014/main" id="{2AC250B9-B8FD-0B7D-5C14-806FEEA8FDA6}"/>
                          </a:ext>
                        </a:extLst>
                      </p:cNvPr>
                      <p:cNvGrpSpPr>
                        <a:grpSpLocks/>
                      </p:cNvGrpSpPr>
                      <p:nvPr/>
                    </p:nvGrpSpPr>
                    <p:grpSpPr>
                      <a:xfrm rot="1416097">
                        <a:off x="8048897" y="4951063"/>
                        <a:ext cx="115176" cy="134527"/>
                        <a:chOff x="12402971" y="16246242"/>
                        <a:chExt cx="351920" cy="445975"/>
                      </a:xfrm>
                      <a:solidFill>
                        <a:srgbClr val="92D050"/>
                      </a:solidFill>
                    </p:grpSpPr>
                    <p:sp>
                      <p:nvSpPr>
                        <p:cNvPr id="1087" name="Freeform: Shape 1086">
                          <a:extLst>
                            <a:ext uri="{FF2B5EF4-FFF2-40B4-BE49-F238E27FC236}">
                              <a16:creationId xmlns:a16="http://schemas.microsoft.com/office/drawing/2014/main" id="{BC805D7A-3014-7C11-102F-6EB26BD56745}"/>
                            </a:ext>
                          </a:extLst>
                        </p:cNvPr>
                        <p:cNvSpPr>
                          <a:spLocks/>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43F139BD-4614-A448-DC13-7F4D52B9D70A}"/>
                            </a:ext>
                          </a:extLst>
                        </p:cNvPr>
                        <p:cNvSpPr>
                          <a:spLocks/>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8E4B9BF6-C86B-04AA-25A1-D64CB4F95631}"/>
                            </a:ext>
                          </a:extLst>
                        </p:cNvPr>
                        <p:cNvSpPr>
                          <a:spLocks/>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5F59A2B7-E3F7-6512-8873-34541B9EFF74}"/>
                            </a:ext>
                          </a:extLst>
                        </p:cNvPr>
                        <p:cNvSpPr>
                          <a:spLocks/>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936144FD-1157-A14D-ADBA-8C0C631CF65D}"/>
                            </a:ext>
                          </a:extLst>
                        </p:cNvPr>
                        <p:cNvSpPr>
                          <a:spLocks/>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798749E6-8601-FB74-C22B-ABBFF2AD8E05}"/>
                            </a:ext>
                          </a:extLst>
                        </p:cNvPr>
                        <p:cNvSpPr>
                          <a:spLocks/>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858" name="Graphic 35" descr="Seaweed with solid fill">
                        <a:extLst>
                          <a:ext uri="{FF2B5EF4-FFF2-40B4-BE49-F238E27FC236}">
                            <a16:creationId xmlns:a16="http://schemas.microsoft.com/office/drawing/2014/main" id="{A0842952-6C46-9B29-0270-A2042C1064DE}"/>
                          </a:ext>
                        </a:extLst>
                      </p:cNvPr>
                      <p:cNvGrpSpPr>
                        <a:grpSpLocks/>
                      </p:cNvGrpSpPr>
                      <p:nvPr/>
                    </p:nvGrpSpPr>
                    <p:grpSpPr>
                      <a:xfrm>
                        <a:off x="7623985" y="4877124"/>
                        <a:ext cx="94270" cy="121209"/>
                        <a:chOff x="11104656" y="16001126"/>
                        <a:chExt cx="288042" cy="401824"/>
                      </a:xfrm>
                      <a:solidFill>
                        <a:schemeClr val="accent6">
                          <a:lumMod val="50000"/>
                        </a:schemeClr>
                      </a:solidFill>
                    </p:grpSpPr>
                    <p:sp>
                      <p:nvSpPr>
                        <p:cNvPr id="1080" name="Freeform: Shape 1079">
                          <a:extLst>
                            <a:ext uri="{FF2B5EF4-FFF2-40B4-BE49-F238E27FC236}">
                              <a16:creationId xmlns:a16="http://schemas.microsoft.com/office/drawing/2014/main" id="{F7AAF819-E8D0-2DB4-D8D4-869B54A2F976}"/>
                            </a:ext>
                          </a:extLst>
                        </p:cNvPr>
                        <p:cNvSpPr>
                          <a:spLocks/>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9866424-F160-3F8C-8478-5696D1DBA5F7}"/>
                            </a:ext>
                          </a:extLst>
                        </p:cNvPr>
                        <p:cNvSpPr>
                          <a:spLocks/>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4EE7331D-2D42-FD24-BD5D-235F219C1795}"/>
                            </a:ext>
                          </a:extLst>
                        </p:cNvPr>
                        <p:cNvSpPr>
                          <a:spLocks/>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80080A8E-650E-89A7-F473-142AC102D3AF}"/>
                            </a:ext>
                          </a:extLst>
                        </p:cNvPr>
                        <p:cNvSpPr>
                          <a:spLocks/>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9858044C-DDAF-8368-2E9B-796848FE02CE}"/>
                            </a:ext>
                          </a:extLst>
                        </p:cNvPr>
                        <p:cNvSpPr>
                          <a:spLocks/>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C56059C8-2BB4-ACC2-10ED-9324B722377F}"/>
                            </a:ext>
                          </a:extLst>
                        </p:cNvPr>
                        <p:cNvSpPr>
                          <a:spLocks/>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B9803E97-1688-117C-DD31-71A0B4A106B5}"/>
                            </a:ext>
                          </a:extLst>
                        </p:cNvPr>
                        <p:cNvSpPr>
                          <a:spLocks/>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859" name="Graphic 26" descr="Seaweed with solid fill">
                        <a:extLst>
                          <a:ext uri="{FF2B5EF4-FFF2-40B4-BE49-F238E27FC236}">
                            <a16:creationId xmlns:a16="http://schemas.microsoft.com/office/drawing/2014/main" id="{29EF66D8-1010-6B2C-E997-458C8AE3CDEB}"/>
                          </a:ext>
                        </a:extLst>
                      </p:cNvPr>
                      <p:cNvGrpSpPr>
                        <a:grpSpLocks/>
                      </p:cNvGrpSpPr>
                      <p:nvPr/>
                    </p:nvGrpSpPr>
                    <p:grpSpPr>
                      <a:xfrm rot="1416097">
                        <a:off x="7928396" y="4889628"/>
                        <a:ext cx="153466" cy="179249"/>
                        <a:chOff x="12034782" y="16042579"/>
                        <a:chExt cx="468914" cy="594237"/>
                      </a:xfrm>
                      <a:solidFill>
                        <a:schemeClr val="accent6">
                          <a:lumMod val="75000"/>
                        </a:schemeClr>
                      </a:solidFill>
                    </p:grpSpPr>
                    <p:sp>
                      <p:nvSpPr>
                        <p:cNvPr id="1074" name="Freeform: Shape 1073">
                          <a:extLst>
                            <a:ext uri="{FF2B5EF4-FFF2-40B4-BE49-F238E27FC236}">
                              <a16:creationId xmlns:a16="http://schemas.microsoft.com/office/drawing/2014/main" id="{A8AFD9D4-84C8-7EB9-F2A7-8C9CB6D0D7A2}"/>
                            </a:ext>
                          </a:extLst>
                        </p:cNvPr>
                        <p:cNvSpPr>
                          <a:spLocks/>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CC9C4A3-9F2B-D5AF-3ECF-81EC9A78EED0}"/>
                            </a:ext>
                          </a:extLst>
                        </p:cNvPr>
                        <p:cNvSpPr>
                          <a:spLocks/>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D3538224-2B6B-448B-CC81-C34052A941E5}"/>
                            </a:ext>
                          </a:extLst>
                        </p:cNvPr>
                        <p:cNvSpPr>
                          <a:spLocks/>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64954215-EFE2-10E9-95DD-92A725124EED}"/>
                            </a:ext>
                          </a:extLst>
                        </p:cNvPr>
                        <p:cNvSpPr>
                          <a:spLocks/>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56DD2E88-39DD-6548-47B5-444B58999645}"/>
                            </a:ext>
                          </a:extLst>
                        </p:cNvPr>
                        <p:cNvSpPr>
                          <a:spLocks/>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36A3FA7E-D198-1410-8298-B428EB417D52}"/>
                            </a:ext>
                          </a:extLst>
                        </p:cNvPr>
                        <p:cNvSpPr>
                          <a:spLocks/>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60" name="Graphic 29" descr="Seaweed with solid fill">
                        <a:extLst>
                          <a:ext uri="{FF2B5EF4-FFF2-40B4-BE49-F238E27FC236}">
                            <a16:creationId xmlns:a16="http://schemas.microsoft.com/office/drawing/2014/main" id="{1E203FAF-747D-68E8-37EA-6A3A18C0814E}"/>
                          </a:ext>
                        </a:extLst>
                      </p:cNvPr>
                      <p:cNvGrpSpPr>
                        <a:grpSpLocks/>
                      </p:cNvGrpSpPr>
                      <p:nvPr/>
                    </p:nvGrpSpPr>
                    <p:grpSpPr>
                      <a:xfrm rot="417672">
                        <a:off x="7456747" y="4838127"/>
                        <a:ext cx="95367" cy="154328"/>
                        <a:chOff x="10593661" y="15871843"/>
                        <a:chExt cx="291392" cy="511618"/>
                      </a:xfrm>
                      <a:solidFill>
                        <a:schemeClr val="accent6">
                          <a:lumMod val="75000"/>
                        </a:schemeClr>
                      </a:solidFill>
                    </p:grpSpPr>
                    <p:sp>
                      <p:nvSpPr>
                        <p:cNvPr id="1068" name="Freeform: Shape 1067">
                          <a:extLst>
                            <a:ext uri="{FF2B5EF4-FFF2-40B4-BE49-F238E27FC236}">
                              <a16:creationId xmlns:a16="http://schemas.microsoft.com/office/drawing/2014/main" id="{7505841C-2B83-79E2-C791-6E6D4D32B0CF}"/>
                            </a:ext>
                          </a:extLst>
                        </p:cNvPr>
                        <p:cNvSpPr>
                          <a:spLocks/>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CAAFCB19-9C45-B07D-4515-A1F52D71ABBF}"/>
                            </a:ext>
                          </a:extLst>
                        </p:cNvPr>
                        <p:cNvSpPr>
                          <a:spLocks/>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3AC9DF71-C641-E6F5-B48F-8331DC6F6CF1}"/>
                            </a:ext>
                          </a:extLst>
                        </p:cNvPr>
                        <p:cNvSpPr>
                          <a:spLocks/>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4BECE72D-4D01-302D-1764-882620A96A1D}"/>
                            </a:ext>
                          </a:extLst>
                        </p:cNvPr>
                        <p:cNvSpPr>
                          <a:spLocks/>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F5BD2A9-B1EC-0B33-8620-8EC48C2C7F4F}"/>
                            </a:ext>
                          </a:extLst>
                        </p:cNvPr>
                        <p:cNvSpPr>
                          <a:spLocks/>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0AA232BC-1911-7560-48F9-1DE8208096EB}"/>
                            </a:ext>
                          </a:extLst>
                        </p:cNvPr>
                        <p:cNvSpPr>
                          <a:spLocks/>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861" name="Graphic 49" descr="Seaweed with solid fill">
                        <a:extLst>
                          <a:ext uri="{FF2B5EF4-FFF2-40B4-BE49-F238E27FC236}">
                            <a16:creationId xmlns:a16="http://schemas.microsoft.com/office/drawing/2014/main" id="{BE9937F5-0639-B736-CD86-F49122CE548F}"/>
                          </a:ext>
                        </a:extLst>
                      </p:cNvPr>
                      <p:cNvGrpSpPr>
                        <a:grpSpLocks/>
                      </p:cNvGrpSpPr>
                      <p:nvPr/>
                    </p:nvGrpSpPr>
                    <p:grpSpPr>
                      <a:xfrm rot="852343">
                        <a:off x="8671975" y="5190961"/>
                        <a:ext cx="116658" cy="121209"/>
                        <a:chOff x="14306786" y="17041538"/>
                        <a:chExt cx="356449" cy="401824"/>
                      </a:xfrm>
                      <a:solidFill>
                        <a:schemeClr val="accent6">
                          <a:lumMod val="50000"/>
                        </a:schemeClr>
                      </a:solidFill>
                    </p:grpSpPr>
                    <p:sp>
                      <p:nvSpPr>
                        <p:cNvPr id="1061" name="Freeform: Shape 1060">
                          <a:extLst>
                            <a:ext uri="{FF2B5EF4-FFF2-40B4-BE49-F238E27FC236}">
                              <a16:creationId xmlns:a16="http://schemas.microsoft.com/office/drawing/2014/main" id="{F865AE5A-A8B8-C10B-69EA-2A95866CBEDE}"/>
                            </a:ext>
                          </a:extLst>
                        </p:cNvPr>
                        <p:cNvSpPr>
                          <a:spLocks/>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3827AAF1-9665-F08E-CBD2-9C5547270F43}"/>
                            </a:ext>
                          </a:extLst>
                        </p:cNvPr>
                        <p:cNvSpPr>
                          <a:spLocks/>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6ECAB7D-E9CE-899E-D047-8C862BE33908}"/>
                            </a:ext>
                          </a:extLst>
                        </p:cNvPr>
                        <p:cNvSpPr>
                          <a:spLocks/>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7E5F08CB-9BB6-E7B4-A68E-CAA31B5C96FC}"/>
                            </a:ext>
                          </a:extLst>
                        </p:cNvPr>
                        <p:cNvSpPr>
                          <a:spLocks/>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A80C3B55-C9D0-74A9-73D6-4BFED357BF4A}"/>
                            </a:ext>
                          </a:extLst>
                        </p:cNvPr>
                        <p:cNvSpPr>
                          <a:spLocks/>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17A51EFA-0BFB-5B4B-CA70-AAA0F670AAFA}"/>
                            </a:ext>
                          </a:extLst>
                        </p:cNvPr>
                        <p:cNvSpPr>
                          <a:spLocks/>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1CFF6F91-B6CC-145C-C02D-42280AD14193}"/>
                            </a:ext>
                          </a:extLst>
                        </p:cNvPr>
                        <p:cNvSpPr>
                          <a:spLocks/>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862" name="Graphic 50" descr="Seaweed with solid fill">
                        <a:extLst>
                          <a:ext uri="{FF2B5EF4-FFF2-40B4-BE49-F238E27FC236}">
                            <a16:creationId xmlns:a16="http://schemas.microsoft.com/office/drawing/2014/main" id="{47B2B381-5BD7-C725-ED6D-2AD9DC07CC30}"/>
                          </a:ext>
                        </a:extLst>
                      </p:cNvPr>
                      <p:cNvGrpSpPr>
                        <a:grpSpLocks/>
                      </p:cNvGrpSpPr>
                      <p:nvPr/>
                    </p:nvGrpSpPr>
                    <p:grpSpPr>
                      <a:xfrm rot="1759044">
                        <a:off x="8450392" y="5050080"/>
                        <a:ext cx="153466" cy="179249"/>
                        <a:chOff x="13629739" y="16574500"/>
                        <a:chExt cx="468914" cy="594237"/>
                      </a:xfrm>
                      <a:solidFill>
                        <a:schemeClr val="accent6">
                          <a:lumMod val="75000"/>
                        </a:schemeClr>
                      </a:solidFill>
                    </p:grpSpPr>
                    <p:sp>
                      <p:nvSpPr>
                        <p:cNvPr id="1055" name="Freeform: Shape 1054">
                          <a:extLst>
                            <a:ext uri="{FF2B5EF4-FFF2-40B4-BE49-F238E27FC236}">
                              <a16:creationId xmlns:a16="http://schemas.microsoft.com/office/drawing/2014/main" id="{20E7E92F-ECED-02D7-307F-A7D3CFFAA0B3}"/>
                            </a:ext>
                          </a:extLst>
                        </p:cNvPr>
                        <p:cNvSpPr>
                          <a:spLocks/>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780BE99-3FAE-1F65-2939-35EB9F009962}"/>
                            </a:ext>
                          </a:extLst>
                        </p:cNvPr>
                        <p:cNvSpPr>
                          <a:spLocks/>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949784C-E8D6-D506-5C5E-246F42EF725C}"/>
                            </a:ext>
                          </a:extLst>
                        </p:cNvPr>
                        <p:cNvSpPr>
                          <a:spLocks/>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53058431-78BA-76A0-550A-1E8450722C2C}"/>
                            </a:ext>
                          </a:extLst>
                        </p:cNvPr>
                        <p:cNvSpPr>
                          <a:spLocks/>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433ED95-4EC0-4EF4-0899-970AAB5404C9}"/>
                            </a:ext>
                          </a:extLst>
                        </p:cNvPr>
                        <p:cNvSpPr>
                          <a:spLocks/>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355D34C4-63A8-60F9-B918-DC63FF03D5B1}"/>
                            </a:ext>
                          </a:extLst>
                        </p:cNvPr>
                        <p:cNvSpPr>
                          <a:spLocks/>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63" name="Graphic 51" descr="Seaweed with solid fill">
                        <a:extLst>
                          <a:ext uri="{FF2B5EF4-FFF2-40B4-BE49-F238E27FC236}">
                            <a16:creationId xmlns:a16="http://schemas.microsoft.com/office/drawing/2014/main" id="{DD74923D-3225-2387-8CB6-33BD772E142F}"/>
                          </a:ext>
                        </a:extLst>
                      </p:cNvPr>
                      <p:cNvGrpSpPr>
                        <a:grpSpLocks/>
                      </p:cNvGrpSpPr>
                      <p:nvPr/>
                    </p:nvGrpSpPr>
                    <p:grpSpPr>
                      <a:xfrm rot="2268440">
                        <a:off x="8774630" y="5192753"/>
                        <a:ext cx="153466" cy="179249"/>
                        <a:chOff x="14620446" y="17047481"/>
                        <a:chExt cx="468914" cy="594237"/>
                      </a:xfrm>
                      <a:solidFill>
                        <a:schemeClr val="accent6">
                          <a:lumMod val="75000"/>
                        </a:schemeClr>
                      </a:solidFill>
                    </p:grpSpPr>
                    <p:sp>
                      <p:nvSpPr>
                        <p:cNvPr id="1049" name="Freeform: Shape 1048">
                          <a:extLst>
                            <a:ext uri="{FF2B5EF4-FFF2-40B4-BE49-F238E27FC236}">
                              <a16:creationId xmlns:a16="http://schemas.microsoft.com/office/drawing/2014/main" id="{32D895E0-81FA-DAFA-918D-2698F675E982}"/>
                            </a:ext>
                          </a:extLst>
                        </p:cNvPr>
                        <p:cNvSpPr>
                          <a:spLocks/>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86D26A84-2DC0-FE36-FC86-57B643769D66}"/>
                            </a:ext>
                          </a:extLst>
                        </p:cNvPr>
                        <p:cNvSpPr>
                          <a:spLocks/>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8A9E7067-20A3-31E6-3BF6-C8F2603D5F4F}"/>
                            </a:ext>
                          </a:extLst>
                        </p:cNvPr>
                        <p:cNvSpPr>
                          <a:spLocks/>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45B0C493-285F-5253-6DED-BFD77AE39C1A}"/>
                            </a:ext>
                          </a:extLst>
                        </p:cNvPr>
                        <p:cNvSpPr>
                          <a:spLocks/>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81822B4B-7175-D156-987D-F10D3CCAB4C5}"/>
                            </a:ext>
                          </a:extLst>
                        </p:cNvPr>
                        <p:cNvSpPr>
                          <a:spLocks/>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CB11DE45-7DDA-2D44-FCD7-E5331BB9901F}"/>
                            </a:ext>
                          </a:extLst>
                        </p:cNvPr>
                        <p:cNvSpPr>
                          <a:spLocks/>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64" name="Graphic 52" descr="Seaweed with solid fill">
                        <a:extLst>
                          <a:ext uri="{FF2B5EF4-FFF2-40B4-BE49-F238E27FC236}">
                            <a16:creationId xmlns:a16="http://schemas.microsoft.com/office/drawing/2014/main" id="{CB1031B0-8F42-C2A8-324E-96AC49858DEF}"/>
                          </a:ext>
                        </a:extLst>
                      </p:cNvPr>
                      <p:cNvGrpSpPr>
                        <a:grpSpLocks/>
                      </p:cNvGrpSpPr>
                      <p:nvPr/>
                    </p:nvGrpSpPr>
                    <p:grpSpPr>
                      <a:xfrm rot="1270015">
                        <a:off x="8261209" y="4971574"/>
                        <a:ext cx="153466" cy="179249"/>
                        <a:chOff x="13051691" y="16314240"/>
                        <a:chExt cx="468914" cy="594237"/>
                      </a:xfrm>
                      <a:solidFill>
                        <a:schemeClr val="accent6">
                          <a:lumMod val="75000"/>
                        </a:schemeClr>
                      </a:solidFill>
                    </p:grpSpPr>
                    <p:sp>
                      <p:nvSpPr>
                        <p:cNvPr id="1043" name="Freeform: Shape 1042">
                          <a:extLst>
                            <a:ext uri="{FF2B5EF4-FFF2-40B4-BE49-F238E27FC236}">
                              <a16:creationId xmlns:a16="http://schemas.microsoft.com/office/drawing/2014/main" id="{F7B4DE26-D821-4D14-41E6-0A9BC0255695}"/>
                            </a:ext>
                          </a:extLst>
                        </p:cNvPr>
                        <p:cNvSpPr>
                          <a:spLocks/>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0AB70403-F686-DC55-3475-0CB8594EB9CD}"/>
                            </a:ext>
                          </a:extLst>
                        </p:cNvPr>
                        <p:cNvSpPr>
                          <a:spLocks/>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6BEFDF38-40E2-1C10-841B-CC24989F0ACE}"/>
                            </a:ext>
                          </a:extLst>
                        </p:cNvPr>
                        <p:cNvSpPr>
                          <a:spLocks/>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603ED9C-FB32-988F-930C-A2B39AB8FC3A}"/>
                            </a:ext>
                          </a:extLst>
                        </p:cNvPr>
                        <p:cNvSpPr>
                          <a:spLocks/>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CE4ACFC9-0812-C61C-1859-C02AC4024CD0}"/>
                            </a:ext>
                          </a:extLst>
                        </p:cNvPr>
                        <p:cNvSpPr>
                          <a:spLocks/>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6496E27D-039E-CA75-1590-C93CD6F85FD8}"/>
                            </a:ext>
                          </a:extLst>
                        </p:cNvPr>
                        <p:cNvSpPr>
                          <a:spLocks/>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65" name="Graphic 53" descr="Seaweed with solid fill">
                        <a:extLst>
                          <a:ext uri="{FF2B5EF4-FFF2-40B4-BE49-F238E27FC236}">
                            <a16:creationId xmlns:a16="http://schemas.microsoft.com/office/drawing/2014/main" id="{A7868F5D-B881-1A63-6E7D-92E84A0EC191}"/>
                          </a:ext>
                        </a:extLst>
                      </p:cNvPr>
                      <p:cNvGrpSpPr>
                        <a:grpSpLocks/>
                      </p:cNvGrpSpPr>
                      <p:nvPr/>
                    </p:nvGrpSpPr>
                    <p:grpSpPr>
                      <a:xfrm rot="1293564">
                        <a:off x="8548313" y="5045543"/>
                        <a:ext cx="109340" cy="216665"/>
                        <a:chOff x="13928936" y="16559459"/>
                        <a:chExt cx="334088" cy="718275"/>
                      </a:xfrm>
                      <a:solidFill>
                        <a:srgbClr val="92D050"/>
                      </a:solidFill>
                    </p:grpSpPr>
                    <p:sp>
                      <p:nvSpPr>
                        <p:cNvPr id="1037" name="Freeform: Shape 1036">
                          <a:extLst>
                            <a:ext uri="{FF2B5EF4-FFF2-40B4-BE49-F238E27FC236}">
                              <a16:creationId xmlns:a16="http://schemas.microsoft.com/office/drawing/2014/main" id="{BF65818F-88BF-8EE2-5B6B-CE89FF342D4D}"/>
                            </a:ext>
                          </a:extLst>
                        </p:cNvPr>
                        <p:cNvSpPr>
                          <a:spLocks/>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0530558-FD3B-C6FC-B6E0-E37C9B1D9A18}"/>
                            </a:ext>
                          </a:extLst>
                        </p:cNvPr>
                        <p:cNvSpPr>
                          <a:spLocks/>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2B9BE5F-8936-41C6-222D-628FE245E436}"/>
                            </a:ext>
                          </a:extLst>
                        </p:cNvPr>
                        <p:cNvSpPr>
                          <a:spLocks/>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82AFD82A-9085-0948-1C53-0A59CEF9BC34}"/>
                            </a:ext>
                          </a:extLst>
                        </p:cNvPr>
                        <p:cNvSpPr>
                          <a:spLocks/>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FCCCF31E-E8B4-3DFD-1AE2-D7FEA73AA9C8}"/>
                            </a:ext>
                          </a:extLst>
                        </p:cNvPr>
                        <p:cNvSpPr>
                          <a:spLocks/>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8A514B70-026E-0ED9-3032-F570783E7F97}"/>
                            </a:ext>
                          </a:extLst>
                        </p:cNvPr>
                        <p:cNvSpPr>
                          <a:spLocks/>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866" name="Graphic 54" descr="Seaweed with solid fill">
                        <a:extLst>
                          <a:ext uri="{FF2B5EF4-FFF2-40B4-BE49-F238E27FC236}">
                            <a16:creationId xmlns:a16="http://schemas.microsoft.com/office/drawing/2014/main" id="{4B98420F-B6A2-C076-55F8-B81CC8B5849F}"/>
                          </a:ext>
                        </a:extLst>
                      </p:cNvPr>
                      <p:cNvGrpSpPr>
                        <a:grpSpLocks/>
                      </p:cNvGrpSpPr>
                      <p:nvPr/>
                    </p:nvGrpSpPr>
                    <p:grpSpPr>
                      <a:xfrm rot="1270015">
                        <a:off x="8195954" y="4973785"/>
                        <a:ext cx="101995" cy="154328"/>
                        <a:chOff x="12852304" y="16321570"/>
                        <a:chExt cx="311646" cy="511618"/>
                      </a:xfrm>
                      <a:solidFill>
                        <a:srgbClr val="92D050"/>
                      </a:solidFill>
                    </p:grpSpPr>
                    <p:sp>
                      <p:nvSpPr>
                        <p:cNvPr id="1031" name="Freeform: Shape 1030">
                          <a:extLst>
                            <a:ext uri="{FF2B5EF4-FFF2-40B4-BE49-F238E27FC236}">
                              <a16:creationId xmlns:a16="http://schemas.microsoft.com/office/drawing/2014/main" id="{071409E5-49B5-F143-A057-2D49E3872C18}"/>
                            </a:ext>
                          </a:extLst>
                        </p:cNvPr>
                        <p:cNvSpPr>
                          <a:spLocks/>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50C1A925-1AA8-9361-0210-9CE7D2AB0573}"/>
                            </a:ext>
                          </a:extLst>
                        </p:cNvPr>
                        <p:cNvSpPr>
                          <a:spLocks/>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1B7689A3-F73D-F2CD-1172-289E4858BAC4}"/>
                            </a:ext>
                          </a:extLst>
                        </p:cNvPr>
                        <p:cNvSpPr>
                          <a:spLocks/>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B48BF9E-2E85-46A8-A6A1-E8AE7D2ACA75}"/>
                            </a:ext>
                          </a:extLst>
                        </p:cNvPr>
                        <p:cNvSpPr>
                          <a:spLocks/>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E820B4B0-BFF7-9F20-9E85-66845B22E4EB}"/>
                            </a:ext>
                          </a:extLst>
                        </p:cNvPr>
                        <p:cNvSpPr>
                          <a:spLocks/>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F2B0B76D-BFF3-78BD-027A-CA15EA868C0B}"/>
                            </a:ext>
                          </a:extLst>
                        </p:cNvPr>
                        <p:cNvSpPr>
                          <a:spLocks/>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867" name="Graphic 55" descr="Seaweed with solid fill">
                        <a:extLst>
                          <a:ext uri="{FF2B5EF4-FFF2-40B4-BE49-F238E27FC236}">
                            <a16:creationId xmlns:a16="http://schemas.microsoft.com/office/drawing/2014/main" id="{158ED0C6-3180-A9BF-F134-07A682414CAC}"/>
                          </a:ext>
                        </a:extLst>
                      </p:cNvPr>
                      <p:cNvGrpSpPr>
                        <a:grpSpLocks/>
                      </p:cNvGrpSpPr>
                      <p:nvPr/>
                    </p:nvGrpSpPr>
                    <p:grpSpPr>
                      <a:xfrm rot="1456602">
                        <a:off x="8374929" y="5007616"/>
                        <a:ext cx="132462" cy="179249"/>
                        <a:chOff x="13399161" y="16433725"/>
                        <a:chExt cx="404738" cy="594237"/>
                      </a:xfrm>
                      <a:solidFill>
                        <a:srgbClr val="92D050"/>
                      </a:solidFill>
                    </p:grpSpPr>
                    <p:sp>
                      <p:nvSpPr>
                        <p:cNvPr id="1025" name="Freeform: Shape 1024">
                          <a:extLst>
                            <a:ext uri="{FF2B5EF4-FFF2-40B4-BE49-F238E27FC236}">
                              <a16:creationId xmlns:a16="http://schemas.microsoft.com/office/drawing/2014/main" id="{7F71C732-EEA1-0EE3-68D0-C076DCFEAF5C}"/>
                            </a:ext>
                          </a:extLst>
                        </p:cNvPr>
                        <p:cNvSpPr>
                          <a:spLocks/>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B58EDEE3-E265-4E08-D817-C35E5383C0B2}"/>
                            </a:ext>
                          </a:extLst>
                        </p:cNvPr>
                        <p:cNvSpPr>
                          <a:spLocks/>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45D03B87-2941-086E-AAC1-DFF2E12B7C62}"/>
                            </a:ext>
                          </a:extLst>
                        </p:cNvPr>
                        <p:cNvSpPr>
                          <a:spLocks/>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6C9ADEF3-0792-FFEB-99B8-E0CB6FA5E8D0}"/>
                            </a:ext>
                          </a:extLst>
                        </p:cNvPr>
                        <p:cNvSpPr>
                          <a:spLocks/>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A49270B-95E2-42E7-4B8E-621C80F715AF}"/>
                            </a:ext>
                          </a:extLst>
                        </p:cNvPr>
                        <p:cNvSpPr>
                          <a:spLocks/>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B0D1786-6D04-7EDC-76FE-400134EBB306}"/>
                            </a:ext>
                          </a:extLst>
                        </p:cNvPr>
                        <p:cNvSpPr>
                          <a:spLocks/>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868" name="Graphic 57" descr="Seaweed with solid fill">
                        <a:extLst>
                          <a:ext uri="{FF2B5EF4-FFF2-40B4-BE49-F238E27FC236}">
                            <a16:creationId xmlns:a16="http://schemas.microsoft.com/office/drawing/2014/main" id="{C93F835C-6721-299C-EB0E-CA105B8FD0C8}"/>
                          </a:ext>
                        </a:extLst>
                      </p:cNvPr>
                      <p:cNvGrpSpPr>
                        <a:grpSpLocks/>
                      </p:cNvGrpSpPr>
                      <p:nvPr/>
                    </p:nvGrpSpPr>
                    <p:grpSpPr>
                      <a:xfrm rot="852343">
                        <a:off x="8323102" y="5040073"/>
                        <a:ext cx="94270" cy="121209"/>
                        <a:chOff x="13240806" y="16541323"/>
                        <a:chExt cx="288042" cy="401824"/>
                      </a:xfrm>
                      <a:solidFill>
                        <a:schemeClr val="accent6">
                          <a:lumMod val="50000"/>
                        </a:schemeClr>
                      </a:solidFill>
                    </p:grpSpPr>
                    <p:sp>
                      <p:nvSpPr>
                        <p:cNvPr id="1018" name="Freeform: Shape 1017">
                          <a:extLst>
                            <a:ext uri="{FF2B5EF4-FFF2-40B4-BE49-F238E27FC236}">
                              <a16:creationId xmlns:a16="http://schemas.microsoft.com/office/drawing/2014/main" id="{75625D9F-5308-D6BA-D8E2-BC5B22111BBE}"/>
                            </a:ext>
                          </a:extLst>
                        </p:cNvPr>
                        <p:cNvSpPr>
                          <a:spLocks/>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E960D4A0-6FA6-1E10-9394-DDBFD8C41D09}"/>
                            </a:ext>
                          </a:extLst>
                        </p:cNvPr>
                        <p:cNvSpPr>
                          <a:spLocks/>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4F6A41EB-03BF-3780-B643-DD843685CCBE}"/>
                            </a:ext>
                          </a:extLst>
                        </p:cNvPr>
                        <p:cNvSpPr>
                          <a:spLocks/>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862923FA-A40C-18E5-D885-4CFD9F7856CD}"/>
                            </a:ext>
                          </a:extLst>
                        </p:cNvPr>
                        <p:cNvSpPr>
                          <a:spLocks/>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C0674389-FDC6-D692-D06A-757691C9B79F}"/>
                            </a:ext>
                          </a:extLst>
                        </p:cNvPr>
                        <p:cNvSpPr>
                          <a:spLocks/>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2636EDC0-7165-E848-0689-335438257C1F}"/>
                            </a:ext>
                          </a:extLst>
                        </p:cNvPr>
                        <p:cNvSpPr>
                          <a:spLocks/>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6DB1941-EAC2-EAE5-0A10-614D4201A0E2}"/>
                            </a:ext>
                          </a:extLst>
                        </p:cNvPr>
                        <p:cNvSpPr>
                          <a:spLocks/>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869" name="Graphic 58" descr="Seaweed with solid fill">
                        <a:extLst>
                          <a:ext uri="{FF2B5EF4-FFF2-40B4-BE49-F238E27FC236}">
                            <a16:creationId xmlns:a16="http://schemas.microsoft.com/office/drawing/2014/main" id="{7748E377-3EC4-652B-B725-BB5D67539DBD}"/>
                          </a:ext>
                        </a:extLst>
                      </p:cNvPr>
                      <p:cNvGrpSpPr>
                        <a:grpSpLocks/>
                      </p:cNvGrpSpPr>
                      <p:nvPr/>
                    </p:nvGrpSpPr>
                    <p:grpSpPr>
                      <a:xfrm rot="2268440">
                        <a:off x="8614007" y="5118184"/>
                        <a:ext cx="153466" cy="179249"/>
                        <a:chOff x="14129665" y="16800272"/>
                        <a:chExt cx="468914" cy="594237"/>
                      </a:xfrm>
                      <a:solidFill>
                        <a:schemeClr val="accent6">
                          <a:lumMod val="75000"/>
                        </a:schemeClr>
                      </a:solidFill>
                    </p:grpSpPr>
                    <p:sp>
                      <p:nvSpPr>
                        <p:cNvPr id="1012" name="Freeform: Shape 1011">
                          <a:extLst>
                            <a:ext uri="{FF2B5EF4-FFF2-40B4-BE49-F238E27FC236}">
                              <a16:creationId xmlns:a16="http://schemas.microsoft.com/office/drawing/2014/main" id="{6DB55F55-5A1D-B3CE-01E9-5D14659EA3A2}"/>
                            </a:ext>
                          </a:extLst>
                        </p:cNvPr>
                        <p:cNvSpPr>
                          <a:spLocks/>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6CEFC371-DCBB-5598-FF14-88CAAACEA4F7}"/>
                            </a:ext>
                          </a:extLst>
                        </p:cNvPr>
                        <p:cNvSpPr>
                          <a:spLocks/>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D20DA0F-3FE4-CA01-AC61-BA1C9213B173}"/>
                            </a:ext>
                          </a:extLst>
                        </p:cNvPr>
                        <p:cNvSpPr>
                          <a:spLocks/>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FC382671-46F4-1067-1221-33A315DFA2B2}"/>
                            </a:ext>
                          </a:extLst>
                        </p:cNvPr>
                        <p:cNvSpPr>
                          <a:spLocks/>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75752049-C218-F6F1-34DC-176A906F9E5D}"/>
                            </a:ext>
                          </a:extLst>
                        </p:cNvPr>
                        <p:cNvSpPr>
                          <a:spLocks/>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61D01F53-26CE-241F-DAAF-09D11C785118}"/>
                            </a:ext>
                          </a:extLst>
                        </p:cNvPr>
                        <p:cNvSpPr>
                          <a:spLocks/>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70" name="Graphic 60" descr="Seaweed with solid fill">
                        <a:extLst>
                          <a:ext uri="{FF2B5EF4-FFF2-40B4-BE49-F238E27FC236}">
                            <a16:creationId xmlns:a16="http://schemas.microsoft.com/office/drawing/2014/main" id="{83E20726-5DAE-B19E-B9B3-1B15C5E9C99C}"/>
                          </a:ext>
                        </a:extLst>
                      </p:cNvPr>
                      <p:cNvGrpSpPr>
                        <a:grpSpLocks/>
                      </p:cNvGrpSpPr>
                      <p:nvPr/>
                    </p:nvGrpSpPr>
                    <p:grpSpPr>
                      <a:xfrm>
                        <a:off x="8019077" y="4936952"/>
                        <a:ext cx="116658" cy="121209"/>
                        <a:chOff x="12311858" y="16199464"/>
                        <a:chExt cx="356449" cy="401824"/>
                      </a:xfrm>
                      <a:solidFill>
                        <a:schemeClr val="accent6">
                          <a:lumMod val="50000"/>
                        </a:schemeClr>
                      </a:solidFill>
                    </p:grpSpPr>
                    <p:sp>
                      <p:nvSpPr>
                        <p:cNvPr id="1005" name="Freeform: Shape 1004">
                          <a:extLst>
                            <a:ext uri="{FF2B5EF4-FFF2-40B4-BE49-F238E27FC236}">
                              <a16:creationId xmlns:a16="http://schemas.microsoft.com/office/drawing/2014/main" id="{836F2DF8-B1BE-E3E9-C8E5-B20768EB53D8}"/>
                            </a:ext>
                          </a:extLst>
                        </p:cNvPr>
                        <p:cNvSpPr>
                          <a:spLocks/>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233AC24F-38E0-2B24-B167-FFD4C032F5D6}"/>
                            </a:ext>
                          </a:extLst>
                        </p:cNvPr>
                        <p:cNvSpPr>
                          <a:spLocks/>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CAC41D72-ACDE-B5AB-E896-41E3F5D16FDF}"/>
                            </a:ext>
                          </a:extLst>
                        </p:cNvPr>
                        <p:cNvSpPr>
                          <a:spLocks/>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1873508B-2994-EB09-7F7F-9A95182666D0}"/>
                            </a:ext>
                          </a:extLst>
                        </p:cNvPr>
                        <p:cNvSpPr>
                          <a:spLocks/>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6B64279-E6DD-537E-7DD7-013FCC40A298}"/>
                            </a:ext>
                          </a:extLst>
                        </p:cNvPr>
                        <p:cNvSpPr>
                          <a:spLocks/>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4AC19F71-FBD7-B7EC-BAAD-32B94D47962E}"/>
                            </a:ext>
                          </a:extLst>
                        </p:cNvPr>
                        <p:cNvSpPr>
                          <a:spLocks/>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0E40C506-99E7-ACCE-8FB0-CCE0E55D9C7B}"/>
                            </a:ext>
                          </a:extLst>
                        </p:cNvPr>
                        <p:cNvSpPr>
                          <a:spLocks/>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871" name="Graphic 61" descr="Seaweed with solid fill">
                        <a:extLst>
                          <a:ext uri="{FF2B5EF4-FFF2-40B4-BE49-F238E27FC236}">
                            <a16:creationId xmlns:a16="http://schemas.microsoft.com/office/drawing/2014/main" id="{90CEE338-394B-A4F1-213A-798C00764356}"/>
                          </a:ext>
                        </a:extLst>
                      </p:cNvPr>
                      <p:cNvGrpSpPr>
                        <a:grpSpLocks/>
                      </p:cNvGrpSpPr>
                      <p:nvPr/>
                    </p:nvGrpSpPr>
                    <p:grpSpPr>
                      <a:xfrm rot="906701">
                        <a:off x="7746049" y="4844672"/>
                        <a:ext cx="153466" cy="179249"/>
                        <a:chOff x="11477620" y="15893543"/>
                        <a:chExt cx="468914" cy="594237"/>
                      </a:xfrm>
                      <a:solidFill>
                        <a:schemeClr val="accent6">
                          <a:lumMod val="75000"/>
                        </a:schemeClr>
                      </a:solidFill>
                    </p:grpSpPr>
                    <p:sp>
                      <p:nvSpPr>
                        <p:cNvPr id="999" name="Freeform: Shape 998">
                          <a:extLst>
                            <a:ext uri="{FF2B5EF4-FFF2-40B4-BE49-F238E27FC236}">
                              <a16:creationId xmlns:a16="http://schemas.microsoft.com/office/drawing/2014/main" id="{C7A900A9-182B-8B78-4B4A-59C88788E6EF}"/>
                            </a:ext>
                          </a:extLst>
                        </p:cNvPr>
                        <p:cNvSpPr>
                          <a:spLocks/>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2D5CC414-E3B5-DE1A-5699-8CC21CFDCF46}"/>
                            </a:ext>
                          </a:extLst>
                        </p:cNvPr>
                        <p:cNvSpPr>
                          <a:spLocks/>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BF8500DD-946C-1314-0D0E-90A48D230C0C}"/>
                            </a:ext>
                          </a:extLst>
                        </p:cNvPr>
                        <p:cNvSpPr>
                          <a:spLocks/>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06350833-7A86-8BDA-1A5A-508482EEF6ED}"/>
                            </a:ext>
                          </a:extLst>
                        </p:cNvPr>
                        <p:cNvSpPr>
                          <a:spLocks/>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DF63D9F5-6FB9-3DA9-D687-CB8F0653C6F8}"/>
                            </a:ext>
                          </a:extLst>
                        </p:cNvPr>
                        <p:cNvSpPr>
                          <a:spLocks/>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ABD7BCD6-0F90-136C-F038-EE88489A2C2C}"/>
                            </a:ext>
                          </a:extLst>
                        </p:cNvPr>
                        <p:cNvSpPr>
                          <a:spLocks/>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72" name="Graphic 62" descr="Seaweed with solid fill">
                        <a:extLst>
                          <a:ext uri="{FF2B5EF4-FFF2-40B4-BE49-F238E27FC236}">
                            <a16:creationId xmlns:a16="http://schemas.microsoft.com/office/drawing/2014/main" id="{4F756B89-B2AD-B863-8E44-F30EFADB1693}"/>
                          </a:ext>
                        </a:extLst>
                      </p:cNvPr>
                      <p:cNvGrpSpPr>
                        <a:grpSpLocks/>
                      </p:cNvGrpSpPr>
                      <p:nvPr/>
                    </p:nvGrpSpPr>
                    <p:grpSpPr>
                      <a:xfrm rot="1416097">
                        <a:off x="8136929" y="4940853"/>
                        <a:ext cx="153466" cy="179249"/>
                        <a:chOff x="12671953" y="16212395"/>
                        <a:chExt cx="468914" cy="594237"/>
                      </a:xfrm>
                      <a:solidFill>
                        <a:schemeClr val="accent6">
                          <a:lumMod val="75000"/>
                        </a:schemeClr>
                      </a:solidFill>
                    </p:grpSpPr>
                    <p:sp>
                      <p:nvSpPr>
                        <p:cNvPr id="993" name="Freeform: Shape 992">
                          <a:extLst>
                            <a:ext uri="{FF2B5EF4-FFF2-40B4-BE49-F238E27FC236}">
                              <a16:creationId xmlns:a16="http://schemas.microsoft.com/office/drawing/2014/main" id="{1F171EA6-4599-C01F-7584-5B36A39B50C0}"/>
                            </a:ext>
                          </a:extLst>
                        </p:cNvPr>
                        <p:cNvSpPr>
                          <a:spLocks/>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C14F5BE-B210-3B5A-621D-F500B33F3398}"/>
                            </a:ext>
                          </a:extLst>
                        </p:cNvPr>
                        <p:cNvSpPr>
                          <a:spLocks/>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DDDAC2DA-FDAA-7C8E-117B-F20911CEC601}"/>
                            </a:ext>
                          </a:extLst>
                        </p:cNvPr>
                        <p:cNvSpPr>
                          <a:spLocks/>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74F7104C-33E0-BF97-242F-1FE928566E6C}"/>
                            </a:ext>
                          </a:extLst>
                        </p:cNvPr>
                        <p:cNvSpPr>
                          <a:spLocks/>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334CEA8C-9495-12E9-A406-ACFC43D6C632}"/>
                            </a:ext>
                          </a:extLst>
                        </p:cNvPr>
                        <p:cNvSpPr>
                          <a:spLocks/>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217522FF-46B8-7F65-FA00-4D94E21EB99B}"/>
                            </a:ext>
                          </a:extLst>
                        </p:cNvPr>
                        <p:cNvSpPr>
                          <a:spLocks/>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73" name="Graphic 65" descr="Seaweed with solid fill">
                        <a:extLst>
                          <a:ext uri="{FF2B5EF4-FFF2-40B4-BE49-F238E27FC236}">
                            <a16:creationId xmlns:a16="http://schemas.microsoft.com/office/drawing/2014/main" id="{E162C50D-2F04-2824-E265-01A04C8A18C1}"/>
                          </a:ext>
                        </a:extLst>
                      </p:cNvPr>
                      <p:cNvGrpSpPr>
                        <a:grpSpLocks/>
                      </p:cNvGrpSpPr>
                      <p:nvPr/>
                    </p:nvGrpSpPr>
                    <p:grpSpPr>
                      <a:xfrm rot="417672">
                        <a:off x="7514447" y="4846820"/>
                        <a:ext cx="101995" cy="154328"/>
                        <a:chOff x="10769962" y="15900664"/>
                        <a:chExt cx="311646" cy="511618"/>
                      </a:xfrm>
                      <a:solidFill>
                        <a:srgbClr val="92D050"/>
                      </a:solidFill>
                    </p:grpSpPr>
                    <p:sp>
                      <p:nvSpPr>
                        <p:cNvPr id="987" name="Freeform: Shape 986">
                          <a:extLst>
                            <a:ext uri="{FF2B5EF4-FFF2-40B4-BE49-F238E27FC236}">
                              <a16:creationId xmlns:a16="http://schemas.microsoft.com/office/drawing/2014/main" id="{02769C05-5AD6-66BC-5D3D-1187D8A2819D}"/>
                            </a:ext>
                          </a:extLst>
                        </p:cNvPr>
                        <p:cNvSpPr>
                          <a:spLocks/>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1F6EAFD-88F3-C1A6-D435-75859864E02A}"/>
                            </a:ext>
                          </a:extLst>
                        </p:cNvPr>
                        <p:cNvSpPr>
                          <a:spLocks/>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021A9835-ECD7-D09E-1C4D-8172AA21D33B}"/>
                            </a:ext>
                          </a:extLst>
                        </p:cNvPr>
                        <p:cNvSpPr>
                          <a:spLocks/>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0345638F-D9DA-0897-E31C-AE472A64C7AD}"/>
                            </a:ext>
                          </a:extLst>
                        </p:cNvPr>
                        <p:cNvSpPr>
                          <a:spLocks/>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32F5676-B68A-D3BE-BDB6-57F4CE380BCD}"/>
                            </a:ext>
                          </a:extLst>
                        </p:cNvPr>
                        <p:cNvSpPr>
                          <a:spLocks/>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D7889434-E17F-DF43-872A-3E14F06E1930}"/>
                            </a:ext>
                          </a:extLst>
                        </p:cNvPr>
                        <p:cNvSpPr>
                          <a:spLocks/>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874" name="Graphic 66" descr="Seaweed with solid fill">
                        <a:extLst>
                          <a:ext uri="{FF2B5EF4-FFF2-40B4-BE49-F238E27FC236}">
                            <a16:creationId xmlns:a16="http://schemas.microsoft.com/office/drawing/2014/main" id="{6E7EC45D-4918-BEEB-99F3-928D86136782}"/>
                          </a:ext>
                        </a:extLst>
                      </p:cNvPr>
                      <p:cNvGrpSpPr>
                        <a:grpSpLocks/>
                      </p:cNvGrpSpPr>
                      <p:nvPr/>
                    </p:nvGrpSpPr>
                    <p:grpSpPr>
                      <a:xfrm rot="604259">
                        <a:off x="7663335" y="4831287"/>
                        <a:ext cx="128993" cy="179249"/>
                        <a:chOff x="11224890" y="15849170"/>
                        <a:chExt cx="394139" cy="594237"/>
                      </a:xfrm>
                      <a:solidFill>
                        <a:srgbClr val="92D050"/>
                      </a:solidFill>
                    </p:grpSpPr>
                    <p:sp>
                      <p:nvSpPr>
                        <p:cNvPr id="981" name="Freeform: Shape 980">
                          <a:extLst>
                            <a:ext uri="{FF2B5EF4-FFF2-40B4-BE49-F238E27FC236}">
                              <a16:creationId xmlns:a16="http://schemas.microsoft.com/office/drawing/2014/main" id="{0A42F493-FAA5-B367-AD20-B3A31CF66D98}"/>
                            </a:ext>
                          </a:extLst>
                        </p:cNvPr>
                        <p:cNvSpPr>
                          <a:spLocks/>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AEFF6C66-B5DE-D1FD-2716-E4B683AA7A67}"/>
                            </a:ext>
                          </a:extLst>
                        </p:cNvPr>
                        <p:cNvSpPr>
                          <a:spLocks/>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23C15ECF-34D1-9868-DA24-92B08943BAA5}"/>
                            </a:ext>
                          </a:extLst>
                        </p:cNvPr>
                        <p:cNvSpPr>
                          <a:spLocks/>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09B05092-64B3-A6FC-EDAB-F6F09326086E}"/>
                            </a:ext>
                          </a:extLst>
                        </p:cNvPr>
                        <p:cNvSpPr>
                          <a:spLocks/>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953A9485-F8B5-B4CA-08BC-FE39A5B1F7E5}"/>
                            </a:ext>
                          </a:extLst>
                        </p:cNvPr>
                        <p:cNvSpPr>
                          <a:spLocks/>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B867F31-6AF9-365C-743D-CAF9A5C31796}"/>
                            </a:ext>
                          </a:extLst>
                        </p:cNvPr>
                        <p:cNvSpPr>
                          <a:spLocks/>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875" name="Graphic 68" descr="Seaweed with solid fill">
                        <a:extLst>
                          <a:ext uri="{FF2B5EF4-FFF2-40B4-BE49-F238E27FC236}">
                            <a16:creationId xmlns:a16="http://schemas.microsoft.com/office/drawing/2014/main" id="{E87D3043-F1A8-29C3-30C1-70367910880B}"/>
                          </a:ext>
                        </a:extLst>
                      </p:cNvPr>
                      <p:cNvGrpSpPr>
                        <a:grpSpLocks/>
                      </p:cNvGrpSpPr>
                      <p:nvPr/>
                    </p:nvGrpSpPr>
                    <p:grpSpPr>
                      <a:xfrm>
                        <a:off x="7623985" y="4877124"/>
                        <a:ext cx="94270" cy="121209"/>
                        <a:chOff x="11104655" y="16001125"/>
                        <a:chExt cx="288042" cy="401824"/>
                      </a:xfrm>
                      <a:solidFill>
                        <a:schemeClr val="accent6">
                          <a:lumMod val="50000"/>
                        </a:schemeClr>
                      </a:solidFill>
                    </p:grpSpPr>
                    <p:sp>
                      <p:nvSpPr>
                        <p:cNvPr id="974" name="Freeform: Shape 973">
                          <a:extLst>
                            <a:ext uri="{FF2B5EF4-FFF2-40B4-BE49-F238E27FC236}">
                              <a16:creationId xmlns:a16="http://schemas.microsoft.com/office/drawing/2014/main" id="{B1BE1A65-69F3-DFE4-214F-59EE1F44F0C8}"/>
                            </a:ext>
                          </a:extLst>
                        </p:cNvPr>
                        <p:cNvSpPr>
                          <a:spLocks/>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DA29E4FD-CCFC-0FDF-5F37-79B604912C16}"/>
                            </a:ext>
                          </a:extLst>
                        </p:cNvPr>
                        <p:cNvSpPr>
                          <a:spLocks/>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4A650FC8-F659-8F21-8EF0-C3E844D5B17D}"/>
                            </a:ext>
                          </a:extLst>
                        </p:cNvPr>
                        <p:cNvSpPr>
                          <a:spLocks/>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D3BD36B7-7DCB-8E50-80E1-C9C3B3EB8527}"/>
                            </a:ext>
                          </a:extLst>
                        </p:cNvPr>
                        <p:cNvSpPr>
                          <a:spLocks/>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AA56BB3A-46CA-F504-0101-F1DFA03A7ADB}"/>
                            </a:ext>
                          </a:extLst>
                        </p:cNvPr>
                        <p:cNvSpPr>
                          <a:spLocks/>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FB87AF19-D274-067E-A010-B45A7C47E08D}"/>
                            </a:ext>
                          </a:extLst>
                        </p:cNvPr>
                        <p:cNvSpPr>
                          <a:spLocks/>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E7805DC-B313-BCC0-BB06-0F81B802040C}"/>
                            </a:ext>
                          </a:extLst>
                        </p:cNvPr>
                        <p:cNvSpPr>
                          <a:spLocks/>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876" name="Graphic 69" descr="Seaweed with solid fill">
                        <a:extLst>
                          <a:ext uri="{FF2B5EF4-FFF2-40B4-BE49-F238E27FC236}">
                            <a16:creationId xmlns:a16="http://schemas.microsoft.com/office/drawing/2014/main" id="{639129DA-92BA-B37A-5719-58E6D2ABF78C}"/>
                          </a:ext>
                        </a:extLst>
                      </p:cNvPr>
                      <p:cNvGrpSpPr>
                        <a:grpSpLocks/>
                      </p:cNvGrpSpPr>
                      <p:nvPr/>
                    </p:nvGrpSpPr>
                    <p:grpSpPr>
                      <a:xfrm rot="1416097">
                        <a:off x="7928396" y="4889628"/>
                        <a:ext cx="153466" cy="179249"/>
                        <a:chOff x="12034781" y="16042578"/>
                        <a:chExt cx="468914" cy="594237"/>
                      </a:xfrm>
                      <a:solidFill>
                        <a:schemeClr val="accent6">
                          <a:lumMod val="75000"/>
                        </a:schemeClr>
                      </a:solidFill>
                    </p:grpSpPr>
                    <p:sp>
                      <p:nvSpPr>
                        <p:cNvPr id="968" name="Freeform: Shape 967">
                          <a:extLst>
                            <a:ext uri="{FF2B5EF4-FFF2-40B4-BE49-F238E27FC236}">
                              <a16:creationId xmlns:a16="http://schemas.microsoft.com/office/drawing/2014/main" id="{5F99F346-EBB6-50F8-705B-BA938B23CADB}"/>
                            </a:ext>
                          </a:extLst>
                        </p:cNvPr>
                        <p:cNvSpPr>
                          <a:spLocks/>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63E450AF-F1B4-63E0-90FF-830E0EA692E0}"/>
                            </a:ext>
                          </a:extLst>
                        </p:cNvPr>
                        <p:cNvSpPr>
                          <a:spLocks/>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FDF2881D-7E04-88C3-9090-DF62ACB21393}"/>
                            </a:ext>
                          </a:extLst>
                        </p:cNvPr>
                        <p:cNvSpPr>
                          <a:spLocks/>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0102671-BFE1-FB44-9362-BAF7CAA85708}"/>
                            </a:ext>
                          </a:extLst>
                        </p:cNvPr>
                        <p:cNvSpPr>
                          <a:spLocks/>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E53CF4E8-8579-262E-F36C-11168968F767}"/>
                            </a:ext>
                          </a:extLst>
                        </p:cNvPr>
                        <p:cNvSpPr>
                          <a:spLocks/>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FDF05024-3209-D1B5-9EB0-F86EA050BB43}"/>
                            </a:ext>
                          </a:extLst>
                        </p:cNvPr>
                        <p:cNvSpPr>
                          <a:spLocks/>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77" name="Graphic 71" descr="Seaweed with solid fill">
                        <a:extLst>
                          <a:ext uri="{FF2B5EF4-FFF2-40B4-BE49-F238E27FC236}">
                            <a16:creationId xmlns:a16="http://schemas.microsoft.com/office/drawing/2014/main" id="{9BFD303E-E344-C9E4-BB18-F57D391AA064}"/>
                          </a:ext>
                        </a:extLst>
                      </p:cNvPr>
                      <p:cNvGrpSpPr>
                        <a:grpSpLocks/>
                      </p:cNvGrpSpPr>
                      <p:nvPr/>
                    </p:nvGrpSpPr>
                    <p:grpSpPr>
                      <a:xfrm rot="852343">
                        <a:off x="8671975" y="5190960"/>
                        <a:ext cx="116658" cy="121209"/>
                        <a:chOff x="14306785" y="17041537"/>
                        <a:chExt cx="356449" cy="401824"/>
                      </a:xfrm>
                      <a:solidFill>
                        <a:schemeClr val="accent6">
                          <a:lumMod val="50000"/>
                        </a:schemeClr>
                      </a:solidFill>
                    </p:grpSpPr>
                    <p:sp>
                      <p:nvSpPr>
                        <p:cNvPr id="961" name="Freeform: Shape 960">
                          <a:extLst>
                            <a:ext uri="{FF2B5EF4-FFF2-40B4-BE49-F238E27FC236}">
                              <a16:creationId xmlns:a16="http://schemas.microsoft.com/office/drawing/2014/main" id="{9E496FEC-8298-68F3-72E4-F18B71BFBDAB}"/>
                            </a:ext>
                          </a:extLst>
                        </p:cNvPr>
                        <p:cNvSpPr>
                          <a:spLocks/>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D8F8DFE7-28BB-1D0B-BFCF-F2A0F6B6EE10}"/>
                            </a:ext>
                          </a:extLst>
                        </p:cNvPr>
                        <p:cNvSpPr>
                          <a:spLocks/>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6CCE78BD-E4E1-F5CD-B662-74285D55C055}"/>
                            </a:ext>
                          </a:extLst>
                        </p:cNvPr>
                        <p:cNvSpPr>
                          <a:spLocks/>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CF2E5C1B-C7BD-B30C-E27B-95940ADC089B}"/>
                            </a:ext>
                          </a:extLst>
                        </p:cNvPr>
                        <p:cNvSpPr>
                          <a:spLocks/>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25DD12E2-4BFB-D40F-4F70-672E8CC8F9FA}"/>
                            </a:ext>
                          </a:extLst>
                        </p:cNvPr>
                        <p:cNvSpPr>
                          <a:spLocks/>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E7922C33-4EA1-C662-9D9E-AB4C059C1D34}"/>
                            </a:ext>
                          </a:extLst>
                        </p:cNvPr>
                        <p:cNvSpPr>
                          <a:spLocks/>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89753D2D-6FBC-B0D3-E6BD-6357377FF245}"/>
                            </a:ext>
                          </a:extLst>
                        </p:cNvPr>
                        <p:cNvSpPr>
                          <a:spLocks/>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878" name="Graphic 72" descr="Seaweed with solid fill">
                        <a:extLst>
                          <a:ext uri="{FF2B5EF4-FFF2-40B4-BE49-F238E27FC236}">
                            <a16:creationId xmlns:a16="http://schemas.microsoft.com/office/drawing/2014/main" id="{174AAE97-F6AF-436C-572C-D262606482CB}"/>
                          </a:ext>
                        </a:extLst>
                      </p:cNvPr>
                      <p:cNvGrpSpPr>
                        <a:grpSpLocks/>
                      </p:cNvGrpSpPr>
                      <p:nvPr/>
                    </p:nvGrpSpPr>
                    <p:grpSpPr>
                      <a:xfrm rot="1759044">
                        <a:off x="8450392" y="5050080"/>
                        <a:ext cx="153466" cy="179249"/>
                        <a:chOff x="13629738" y="16574499"/>
                        <a:chExt cx="468914" cy="594237"/>
                      </a:xfrm>
                      <a:solidFill>
                        <a:schemeClr val="accent6">
                          <a:lumMod val="75000"/>
                        </a:schemeClr>
                      </a:solidFill>
                    </p:grpSpPr>
                    <p:sp>
                      <p:nvSpPr>
                        <p:cNvPr id="955" name="Freeform: Shape 954">
                          <a:extLst>
                            <a:ext uri="{FF2B5EF4-FFF2-40B4-BE49-F238E27FC236}">
                              <a16:creationId xmlns:a16="http://schemas.microsoft.com/office/drawing/2014/main" id="{8064E12E-1CB6-6937-0CE6-E1A55B65DCD4}"/>
                            </a:ext>
                          </a:extLst>
                        </p:cNvPr>
                        <p:cNvSpPr>
                          <a:spLocks/>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B5B549F7-48EC-53F1-E6B4-3D5B09AE8F8D}"/>
                            </a:ext>
                          </a:extLst>
                        </p:cNvPr>
                        <p:cNvSpPr>
                          <a:spLocks/>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34345689-E856-AC9C-9868-88B9F989806B}"/>
                            </a:ext>
                          </a:extLst>
                        </p:cNvPr>
                        <p:cNvSpPr>
                          <a:spLocks/>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4A2DD803-09F8-610F-8C41-C7F243850403}"/>
                            </a:ext>
                          </a:extLst>
                        </p:cNvPr>
                        <p:cNvSpPr>
                          <a:spLocks/>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58460AEE-8DCB-8924-CF1A-70ACE6A7AC2C}"/>
                            </a:ext>
                          </a:extLst>
                        </p:cNvPr>
                        <p:cNvSpPr>
                          <a:spLocks/>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F9C48611-97FE-92B5-B137-8BBA06A7B103}"/>
                            </a:ext>
                          </a:extLst>
                        </p:cNvPr>
                        <p:cNvSpPr>
                          <a:spLocks/>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79" name="Graphic 74" descr="Seaweed with solid fill">
                        <a:extLst>
                          <a:ext uri="{FF2B5EF4-FFF2-40B4-BE49-F238E27FC236}">
                            <a16:creationId xmlns:a16="http://schemas.microsoft.com/office/drawing/2014/main" id="{8FA48E07-5B96-6AEE-BA58-496EE5153690}"/>
                          </a:ext>
                        </a:extLst>
                      </p:cNvPr>
                      <p:cNvGrpSpPr>
                        <a:grpSpLocks/>
                      </p:cNvGrpSpPr>
                      <p:nvPr/>
                    </p:nvGrpSpPr>
                    <p:grpSpPr>
                      <a:xfrm rot="1270015">
                        <a:off x="8261209" y="4971574"/>
                        <a:ext cx="153466" cy="179249"/>
                        <a:chOff x="13051690" y="16314239"/>
                        <a:chExt cx="468914" cy="594237"/>
                      </a:xfrm>
                      <a:solidFill>
                        <a:schemeClr val="accent6">
                          <a:lumMod val="75000"/>
                        </a:schemeClr>
                      </a:solidFill>
                    </p:grpSpPr>
                    <p:sp>
                      <p:nvSpPr>
                        <p:cNvPr id="949" name="Freeform: Shape 948">
                          <a:extLst>
                            <a:ext uri="{FF2B5EF4-FFF2-40B4-BE49-F238E27FC236}">
                              <a16:creationId xmlns:a16="http://schemas.microsoft.com/office/drawing/2014/main" id="{6D773F8E-E0A3-DD65-44D6-46E1DCA318C5}"/>
                            </a:ext>
                          </a:extLst>
                        </p:cNvPr>
                        <p:cNvSpPr>
                          <a:spLocks/>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E26EE869-92EE-1F61-D6B8-F1824E79DA3E}"/>
                            </a:ext>
                          </a:extLst>
                        </p:cNvPr>
                        <p:cNvSpPr>
                          <a:spLocks/>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C508E619-17BD-0BE3-7980-4D51B0A2D80D}"/>
                            </a:ext>
                          </a:extLst>
                        </p:cNvPr>
                        <p:cNvSpPr>
                          <a:spLocks/>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551FF245-A25C-5829-0512-ECA9A99748A7}"/>
                            </a:ext>
                          </a:extLst>
                        </p:cNvPr>
                        <p:cNvSpPr>
                          <a:spLocks/>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5C36E60E-3458-B044-FA2F-73B071F358E8}"/>
                            </a:ext>
                          </a:extLst>
                        </p:cNvPr>
                        <p:cNvSpPr>
                          <a:spLocks/>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6B67FB10-582C-732A-9C8E-62ED68E60A24}"/>
                            </a:ext>
                          </a:extLst>
                        </p:cNvPr>
                        <p:cNvSpPr>
                          <a:spLocks/>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880" name="Graphic 75" descr="Seaweed with solid fill">
                        <a:extLst>
                          <a:ext uri="{FF2B5EF4-FFF2-40B4-BE49-F238E27FC236}">
                            <a16:creationId xmlns:a16="http://schemas.microsoft.com/office/drawing/2014/main" id="{9CD4C06C-8150-32BC-2F96-3038C32F69E0}"/>
                          </a:ext>
                        </a:extLst>
                      </p:cNvPr>
                      <p:cNvGrpSpPr>
                        <a:grpSpLocks/>
                      </p:cNvGrpSpPr>
                      <p:nvPr/>
                    </p:nvGrpSpPr>
                    <p:grpSpPr>
                      <a:xfrm rot="1293564">
                        <a:off x="8548313" y="5045543"/>
                        <a:ext cx="109340" cy="216665"/>
                        <a:chOff x="13928935" y="16559458"/>
                        <a:chExt cx="334088" cy="718275"/>
                      </a:xfrm>
                      <a:solidFill>
                        <a:srgbClr val="92D050"/>
                      </a:solidFill>
                    </p:grpSpPr>
                    <p:sp>
                      <p:nvSpPr>
                        <p:cNvPr id="943" name="Freeform: Shape 942">
                          <a:extLst>
                            <a:ext uri="{FF2B5EF4-FFF2-40B4-BE49-F238E27FC236}">
                              <a16:creationId xmlns:a16="http://schemas.microsoft.com/office/drawing/2014/main" id="{1EE28286-6035-5F31-BEF7-96893CD0DE78}"/>
                            </a:ext>
                          </a:extLst>
                        </p:cNvPr>
                        <p:cNvSpPr>
                          <a:spLocks/>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024087E4-0097-78CA-4BDB-30965BD6D7A0}"/>
                            </a:ext>
                          </a:extLst>
                        </p:cNvPr>
                        <p:cNvSpPr>
                          <a:spLocks/>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F784BD4E-375C-1AA5-FF3F-63C6D3B37B66}"/>
                            </a:ext>
                          </a:extLst>
                        </p:cNvPr>
                        <p:cNvSpPr>
                          <a:spLocks/>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4661726E-2BBD-7391-7DD5-AB4B813F71E4}"/>
                            </a:ext>
                          </a:extLst>
                        </p:cNvPr>
                        <p:cNvSpPr>
                          <a:spLocks/>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10596CE4-1B0D-22DA-9354-C2AC97BD7263}"/>
                            </a:ext>
                          </a:extLst>
                        </p:cNvPr>
                        <p:cNvSpPr>
                          <a:spLocks/>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D2D9ED88-120B-E8F8-10A0-4B701A2274F5}"/>
                            </a:ext>
                          </a:extLst>
                        </p:cNvPr>
                        <p:cNvSpPr>
                          <a:spLocks/>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881" name="Graphic 76" descr="Seaweed with solid fill">
                        <a:extLst>
                          <a:ext uri="{FF2B5EF4-FFF2-40B4-BE49-F238E27FC236}">
                            <a16:creationId xmlns:a16="http://schemas.microsoft.com/office/drawing/2014/main" id="{FC79F5CE-C69C-B254-C0C4-11F9453EF06B}"/>
                          </a:ext>
                        </a:extLst>
                      </p:cNvPr>
                      <p:cNvGrpSpPr>
                        <a:grpSpLocks/>
                      </p:cNvGrpSpPr>
                      <p:nvPr/>
                    </p:nvGrpSpPr>
                    <p:grpSpPr>
                      <a:xfrm rot="1270015">
                        <a:off x="8256214" y="4991783"/>
                        <a:ext cx="93378" cy="154328"/>
                        <a:chOff x="13036429" y="16381237"/>
                        <a:chExt cx="285316" cy="511618"/>
                      </a:xfrm>
                      <a:solidFill>
                        <a:srgbClr val="92D050"/>
                      </a:solidFill>
                    </p:grpSpPr>
                    <p:sp>
                      <p:nvSpPr>
                        <p:cNvPr id="937" name="Freeform: Shape 936">
                          <a:extLst>
                            <a:ext uri="{FF2B5EF4-FFF2-40B4-BE49-F238E27FC236}">
                              <a16:creationId xmlns:a16="http://schemas.microsoft.com/office/drawing/2014/main" id="{81DEC135-F528-8236-6E47-7AE42DE0614B}"/>
                            </a:ext>
                          </a:extLst>
                        </p:cNvPr>
                        <p:cNvSpPr>
                          <a:spLocks/>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B912EE00-DF4E-E909-FEA1-E373D79FE5C2}"/>
                            </a:ext>
                          </a:extLst>
                        </p:cNvPr>
                        <p:cNvSpPr>
                          <a:spLocks/>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9487FD1-830F-BA25-6341-0576F682D616}"/>
                            </a:ext>
                          </a:extLst>
                        </p:cNvPr>
                        <p:cNvSpPr>
                          <a:spLocks/>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55E7890C-0873-3F9E-40B9-E123537C73E9}"/>
                            </a:ext>
                          </a:extLst>
                        </p:cNvPr>
                        <p:cNvSpPr>
                          <a:spLocks/>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8D20D035-079C-DC96-1964-248361A2098B}"/>
                            </a:ext>
                          </a:extLst>
                        </p:cNvPr>
                        <p:cNvSpPr>
                          <a:spLocks/>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C186F0BE-08D1-2DE0-7AF6-4542E414ACF3}"/>
                            </a:ext>
                          </a:extLst>
                        </p:cNvPr>
                        <p:cNvSpPr>
                          <a:spLocks/>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882" name="Graphic 77" descr="Seaweed with solid fill">
                        <a:extLst>
                          <a:ext uri="{FF2B5EF4-FFF2-40B4-BE49-F238E27FC236}">
                            <a16:creationId xmlns:a16="http://schemas.microsoft.com/office/drawing/2014/main" id="{5FA8C027-4EB2-2173-CA27-37B751E6D931}"/>
                          </a:ext>
                        </a:extLst>
                      </p:cNvPr>
                      <p:cNvGrpSpPr>
                        <a:grpSpLocks/>
                      </p:cNvGrpSpPr>
                      <p:nvPr/>
                    </p:nvGrpSpPr>
                    <p:grpSpPr>
                      <a:xfrm rot="1456602">
                        <a:off x="8374928" y="5007616"/>
                        <a:ext cx="132462" cy="179249"/>
                        <a:chOff x="13399160" y="16433724"/>
                        <a:chExt cx="404738" cy="594237"/>
                      </a:xfrm>
                      <a:solidFill>
                        <a:srgbClr val="92D050"/>
                      </a:solidFill>
                    </p:grpSpPr>
                    <p:sp>
                      <p:nvSpPr>
                        <p:cNvPr id="931" name="Freeform: Shape 930">
                          <a:extLst>
                            <a:ext uri="{FF2B5EF4-FFF2-40B4-BE49-F238E27FC236}">
                              <a16:creationId xmlns:a16="http://schemas.microsoft.com/office/drawing/2014/main" id="{3E398DBD-F2BC-5243-16A4-5505EE0881E0}"/>
                            </a:ext>
                          </a:extLst>
                        </p:cNvPr>
                        <p:cNvSpPr>
                          <a:spLocks/>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525ADEC5-3B8B-56D8-BE54-84142C71ADB5}"/>
                            </a:ext>
                          </a:extLst>
                        </p:cNvPr>
                        <p:cNvSpPr>
                          <a:spLocks/>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C2AB6066-CDD2-8542-09B0-47C6DD6B6EA4}"/>
                            </a:ext>
                          </a:extLst>
                        </p:cNvPr>
                        <p:cNvSpPr>
                          <a:spLocks/>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B2B16B0A-BC28-5343-164C-A18E35F0BC58}"/>
                            </a:ext>
                          </a:extLst>
                        </p:cNvPr>
                        <p:cNvSpPr>
                          <a:spLocks/>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D31D7537-DD56-06F6-0E4F-929379B9D92B}"/>
                            </a:ext>
                          </a:extLst>
                        </p:cNvPr>
                        <p:cNvSpPr>
                          <a:spLocks/>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D58B33E8-192D-78AA-8411-73E8D3FE753E}"/>
                            </a:ext>
                          </a:extLst>
                        </p:cNvPr>
                        <p:cNvSpPr>
                          <a:spLocks/>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883" name="Graphic 78" descr="Seaweed with solid fill">
                        <a:extLst>
                          <a:ext uri="{FF2B5EF4-FFF2-40B4-BE49-F238E27FC236}">
                            <a16:creationId xmlns:a16="http://schemas.microsoft.com/office/drawing/2014/main" id="{B8A23537-40FE-B12C-F658-BA24A72D3847}"/>
                          </a:ext>
                        </a:extLst>
                      </p:cNvPr>
                      <p:cNvGrpSpPr>
                        <a:grpSpLocks/>
                      </p:cNvGrpSpPr>
                      <p:nvPr/>
                    </p:nvGrpSpPr>
                    <p:grpSpPr>
                      <a:xfrm rot="2268440">
                        <a:off x="8714659" y="5207130"/>
                        <a:ext cx="121041" cy="134527"/>
                        <a:chOff x="14437204" y="17095142"/>
                        <a:chExt cx="369840" cy="445975"/>
                      </a:xfrm>
                      <a:solidFill>
                        <a:srgbClr val="92D050"/>
                      </a:solidFill>
                    </p:grpSpPr>
                    <p:sp>
                      <p:nvSpPr>
                        <p:cNvPr id="925" name="Freeform: Shape 924">
                          <a:extLst>
                            <a:ext uri="{FF2B5EF4-FFF2-40B4-BE49-F238E27FC236}">
                              <a16:creationId xmlns:a16="http://schemas.microsoft.com/office/drawing/2014/main" id="{A682E9DB-A312-CF88-4E4D-A0300971D955}"/>
                            </a:ext>
                          </a:extLst>
                        </p:cNvPr>
                        <p:cNvSpPr>
                          <a:spLocks/>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EAE75C99-390D-3348-438B-0F9FC73CFA40}"/>
                            </a:ext>
                          </a:extLst>
                        </p:cNvPr>
                        <p:cNvSpPr>
                          <a:spLocks/>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D0C467F1-5544-E98F-F92E-89CC8BE1763D}"/>
                            </a:ext>
                          </a:extLst>
                        </p:cNvPr>
                        <p:cNvSpPr>
                          <a:spLocks/>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016B8BA6-B70E-DF03-8380-BA4CD53ACDB3}"/>
                            </a:ext>
                          </a:extLst>
                        </p:cNvPr>
                        <p:cNvSpPr>
                          <a:spLocks/>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35200ED6-45A3-920E-A1BD-506EECCD5527}"/>
                            </a:ext>
                          </a:extLst>
                        </p:cNvPr>
                        <p:cNvSpPr>
                          <a:spLocks/>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5B831892-DF5B-09A0-02B7-974DC41A0ED0}"/>
                            </a:ext>
                          </a:extLst>
                        </p:cNvPr>
                        <p:cNvSpPr>
                          <a:spLocks/>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884" name="Graphic 79" descr="Seaweed with solid fill">
                        <a:extLst>
                          <a:ext uri="{FF2B5EF4-FFF2-40B4-BE49-F238E27FC236}">
                            <a16:creationId xmlns:a16="http://schemas.microsoft.com/office/drawing/2014/main" id="{46449C36-4E83-74E8-42FB-096A749CEA8B}"/>
                          </a:ext>
                        </a:extLst>
                      </p:cNvPr>
                      <p:cNvGrpSpPr>
                        <a:grpSpLocks/>
                      </p:cNvGrpSpPr>
                      <p:nvPr/>
                    </p:nvGrpSpPr>
                    <p:grpSpPr>
                      <a:xfrm rot="852343">
                        <a:off x="8323102" y="5040072"/>
                        <a:ext cx="94270" cy="121209"/>
                        <a:chOff x="13240805" y="16541322"/>
                        <a:chExt cx="288042" cy="401824"/>
                      </a:xfrm>
                      <a:solidFill>
                        <a:schemeClr val="accent6">
                          <a:lumMod val="50000"/>
                        </a:schemeClr>
                      </a:solidFill>
                    </p:grpSpPr>
                    <p:sp>
                      <p:nvSpPr>
                        <p:cNvPr id="918" name="Freeform: Shape 917">
                          <a:extLst>
                            <a:ext uri="{FF2B5EF4-FFF2-40B4-BE49-F238E27FC236}">
                              <a16:creationId xmlns:a16="http://schemas.microsoft.com/office/drawing/2014/main" id="{142B5345-D383-4BB6-656B-A93CC6059C28}"/>
                            </a:ext>
                          </a:extLst>
                        </p:cNvPr>
                        <p:cNvSpPr>
                          <a:spLocks/>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AA2EC29A-F707-D1AF-A3C4-EE6876BA2F4D}"/>
                            </a:ext>
                          </a:extLst>
                        </p:cNvPr>
                        <p:cNvSpPr>
                          <a:spLocks/>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CD15D07B-9405-FDEB-89A5-C2D13D793090}"/>
                            </a:ext>
                          </a:extLst>
                        </p:cNvPr>
                        <p:cNvSpPr>
                          <a:spLocks/>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E0197383-59F5-390A-2F45-D9EB811B60DD}"/>
                            </a:ext>
                          </a:extLst>
                        </p:cNvPr>
                        <p:cNvSpPr>
                          <a:spLocks/>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0FFC3D8B-036C-6C45-3051-F9BABF51A924}"/>
                            </a:ext>
                          </a:extLst>
                        </p:cNvPr>
                        <p:cNvSpPr>
                          <a:spLocks/>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10143810-C234-B6E4-3432-020838DDDD4A}"/>
                            </a:ext>
                          </a:extLst>
                        </p:cNvPr>
                        <p:cNvSpPr>
                          <a:spLocks/>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796CE579-29FB-01D8-E3EE-313826E75E66}"/>
                            </a:ext>
                          </a:extLst>
                        </p:cNvPr>
                        <p:cNvSpPr>
                          <a:spLocks/>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885" name="Graphic 80" descr="Seaweed with solid fill">
                        <a:extLst>
                          <a:ext uri="{FF2B5EF4-FFF2-40B4-BE49-F238E27FC236}">
                            <a16:creationId xmlns:a16="http://schemas.microsoft.com/office/drawing/2014/main" id="{8B3D29C9-4D82-AE09-DC29-AEE53FEA2800}"/>
                          </a:ext>
                        </a:extLst>
                      </p:cNvPr>
                      <p:cNvGrpSpPr>
                        <a:grpSpLocks/>
                      </p:cNvGrpSpPr>
                      <p:nvPr/>
                    </p:nvGrpSpPr>
                    <p:grpSpPr>
                      <a:xfrm rot="2268440">
                        <a:off x="8614007" y="5118183"/>
                        <a:ext cx="153466" cy="179249"/>
                        <a:chOff x="14129664" y="16800271"/>
                        <a:chExt cx="468914" cy="594237"/>
                      </a:xfrm>
                      <a:solidFill>
                        <a:schemeClr val="accent6">
                          <a:lumMod val="75000"/>
                        </a:schemeClr>
                      </a:solidFill>
                    </p:grpSpPr>
                    <p:sp>
                      <p:nvSpPr>
                        <p:cNvPr id="912" name="Freeform: Shape 911">
                          <a:extLst>
                            <a:ext uri="{FF2B5EF4-FFF2-40B4-BE49-F238E27FC236}">
                              <a16:creationId xmlns:a16="http://schemas.microsoft.com/office/drawing/2014/main" id="{AEE9B332-C439-552C-4BA3-5309DA8D8EC9}"/>
                            </a:ext>
                          </a:extLst>
                        </p:cNvPr>
                        <p:cNvSpPr>
                          <a:spLocks/>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B9B47800-9C2E-D1AD-6744-0B7A92990616}"/>
                            </a:ext>
                          </a:extLst>
                        </p:cNvPr>
                        <p:cNvSpPr>
                          <a:spLocks/>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2D6CA64A-0B2C-BA0F-BE30-0DFD9943E221}"/>
                            </a:ext>
                          </a:extLst>
                        </p:cNvPr>
                        <p:cNvSpPr>
                          <a:spLocks/>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DFCD30DB-1ECC-F6CF-C2BE-809B31A5D38B}"/>
                            </a:ext>
                          </a:extLst>
                        </p:cNvPr>
                        <p:cNvSpPr>
                          <a:spLocks/>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A16F50B6-5CB8-6E83-E5BA-CBF182788BE6}"/>
                            </a:ext>
                          </a:extLst>
                        </p:cNvPr>
                        <p:cNvSpPr>
                          <a:spLocks/>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55B59FD4-448D-AE5C-2199-AC90A80BBCB9}"/>
                            </a:ext>
                          </a:extLst>
                        </p:cNvPr>
                        <p:cNvSpPr>
                          <a:spLocks/>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886" name="Graphic 123" descr="Fish with solid fill">
                        <a:extLst>
                          <a:ext uri="{FF2B5EF4-FFF2-40B4-BE49-F238E27FC236}">
                            <a16:creationId xmlns:a16="http://schemas.microsoft.com/office/drawing/2014/main" id="{8F99D060-A94A-08DE-DBE7-4526EFA57495}"/>
                          </a:ext>
                        </a:extLst>
                      </p:cNvPr>
                      <p:cNvSpPr>
                        <a:spLocks/>
                      </p:cNvSpPr>
                      <p:nvPr/>
                    </p:nvSpPr>
                    <p:spPr>
                      <a:xfrm>
                        <a:off x="7928373" y="4889929"/>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887" name="Graphic 124" descr="Fish with solid fill">
                        <a:extLst>
                          <a:ext uri="{FF2B5EF4-FFF2-40B4-BE49-F238E27FC236}">
                            <a16:creationId xmlns:a16="http://schemas.microsoft.com/office/drawing/2014/main" id="{89D4BF21-3684-AD69-7CD2-9F4D32684147}"/>
                          </a:ext>
                        </a:extLst>
                      </p:cNvPr>
                      <p:cNvSpPr>
                        <a:spLocks/>
                      </p:cNvSpPr>
                      <p:nvPr/>
                    </p:nvSpPr>
                    <p:spPr>
                      <a:xfrm>
                        <a:off x="8627628" y="5150143"/>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888" name="Graphic 125" descr="Fish with solid fill">
                        <a:extLst>
                          <a:ext uri="{FF2B5EF4-FFF2-40B4-BE49-F238E27FC236}">
                            <a16:creationId xmlns:a16="http://schemas.microsoft.com/office/drawing/2014/main" id="{8CF6D3B2-486A-8D4D-21BB-4A67EC37A7DD}"/>
                          </a:ext>
                        </a:extLst>
                      </p:cNvPr>
                      <p:cNvSpPr>
                        <a:spLocks/>
                      </p:cNvSpPr>
                      <p:nvPr/>
                    </p:nvSpPr>
                    <p:spPr>
                      <a:xfrm>
                        <a:off x="8088992" y="4976431"/>
                        <a:ext cx="113478" cy="38619"/>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889" name="Graphic 67" descr="Seaweed with solid fill">
                        <a:extLst>
                          <a:ext uri="{FF2B5EF4-FFF2-40B4-BE49-F238E27FC236}">
                            <a16:creationId xmlns:a16="http://schemas.microsoft.com/office/drawing/2014/main" id="{49F0CE65-F0B4-E02F-70C9-61D430616EFB}"/>
                          </a:ext>
                        </a:extLst>
                      </p:cNvPr>
                      <p:cNvGrpSpPr>
                        <a:grpSpLocks/>
                      </p:cNvGrpSpPr>
                      <p:nvPr/>
                    </p:nvGrpSpPr>
                    <p:grpSpPr>
                      <a:xfrm rot="1416097">
                        <a:off x="8048896" y="4951062"/>
                        <a:ext cx="115176" cy="134527"/>
                        <a:chOff x="12402968" y="16246241"/>
                        <a:chExt cx="351920" cy="445975"/>
                      </a:xfrm>
                      <a:solidFill>
                        <a:srgbClr val="92D050"/>
                      </a:solidFill>
                    </p:grpSpPr>
                    <p:sp>
                      <p:nvSpPr>
                        <p:cNvPr id="906" name="Freeform: Shape 905">
                          <a:extLst>
                            <a:ext uri="{FF2B5EF4-FFF2-40B4-BE49-F238E27FC236}">
                              <a16:creationId xmlns:a16="http://schemas.microsoft.com/office/drawing/2014/main" id="{EDC90D2D-F8B9-CB8A-86A0-D6DD06D82730}"/>
                            </a:ext>
                          </a:extLst>
                        </p:cNvPr>
                        <p:cNvSpPr>
                          <a:spLocks/>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D775CDF5-43E3-6B9A-D395-5869EEE0F9F2}"/>
                            </a:ext>
                          </a:extLst>
                        </p:cNvPr>
                        <p:cNvSpPr>
                          <a:spLocks/>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06A6632E-B6A7-AC81-B2D5-6A4EBBC3DE94}"/>
                            </a:ext>
                          </a:extLst>
                        </p:cNvPr>
                        <p:cNvSpPr>
                          <a:spLocks/>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FBFABF25-698D-49E7-7A15-668A523D9B3D}"/>
                            </a:ext>
                          </a:extLst>
                        </p:cNvPr>
                        <p:cNvSpPr>
                          <a:spLocks/>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559D1420-965A-529C-7A0C-0B1F4D1E9D09}"/>
                            </a:ext>
                          </a:extLst>
                        </p:cNvPr>
                        <p:cNvSpPr>
                          <a:spLocks/>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E67ACBF2-28B6-3A2B-F153-AED5A34383D8}"/>
                            </a:ext>
                          </a:extLst>
                        </p:cNvPr>
                        <p:cNvSpPr>
                          <a:spLocks/>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890" name="Graphic 64" descr="Seaweed with solid fill">
                        <a:extLst>
                          <a:ext uri="{FF2B5EF4-FFF2-40B4-BE49-F238E27FC236}">
                            <a16:creationId xmlns:a16="http://schemas.microsoft.com/office/drawing/2014/main" id="{A78CA8BA-F349-46FD-17ED-190B52A91A9B}"/>
                          </a:ext>
                        </a:extLst>
                      </p:cNvPr>
                      <p:cNvGrpSpPr>
                        <a:grpSpLocks/>
                      </p:cNvGrpSpPr>
                      <p:nvPr/>
                    </p:nvGrpSpPr>
                    <p:grpSpPr>
                      <a:xfrm rot="441221">
                        <a:off x="7856975" y="4822938"/>
                        <a:ext cx="109340" cy="216665"/>
                        <a:chOff x="11816555" y="15821490"/>
                        <a:chExt cx="334088" cy="718275"/>
                      </a:xfrm>
                      <a:solidFill>
                        <a:srgbClr val="92D050"/>
                      </a:solidFill>
                    </p:grpSpPr>
                    <p:sp>
                      <p:nvSpPr>
                        <p:cNvPr id="900" name="Freeform: Shape 899">
                          <a:extLst>
                            <a:ext uri="{FF2B5EF4-FFF2-40B4-BE49-F238E27FC236}">
                              <a16:creationId xmlns:a16="http://schemas.microsoft.com/office/drawing/2014/main" id="{65294EC5-DC2E-8A7B-7ABA-562145EB27D7}"/>
                            </a:ext>
                          </a:extLst>
                        </p:cNvPr>
                        <p:cNvSpPr>
                          <a:spLocks/>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49AE5D18-9195-CE2E-FA37-E11AA1AC2A0A}"/>
                            </a:ext>
                          </a:extLst>
                        </p:cNvPr>
                        <p:cNvSpPr>
                          <a:spLocks/>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FD7AC501-62FE-024E-7036-BDFC8765E89B}"/>
                            </a:ext>
                          </a:extLst>
                        </p:cNvPr>
                        <p:cNvSpPr>
                          <a:spLocks/>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E8652880-E4F3-09E3-8D3D-1ADC2400517F}"/>
                            </a:ext>
                          </a:extLst>
                        </p:cNvPr>
                        <p:cNvSpPr>
                          <a:spLocks/>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1CD529A2-9294-7B66-5702-24DDC3BA3123}"/>
                            </a:ext>
                          </a:extLst>
                        </p:cNvPr>
                        <p:cNvSpPr>
                          <a:spLocks/>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98186B87-9D38-CFA2-D93B-E2357FDC973B}"/>
                            </a:ext>
                          </a:extLst>
                        </p:cNvPr>
                        <p:cNvSpPr>
                          <a:spLocks/>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891" name="Freeform: Shape 890">
                        <a:extLst>
                          <a:ext uri="{FF2B5EF4-FFF2-40B4-BE49-F238E27FC236}">
                            <a16:creationId xmlns:a16="http://schemas.microsoft.com/office/drawing/2014/main" id="{00301205-DDD1-CED8-F0E8-B91FB5E4DAAD}"/>
                          </a:ext>
                        </a:extLst>
                      </p:cNvPr>
                      <p:cNvSpPr>
                        <a:spLocks/>
                      </p:cNvSpPr>
                      <p:nvPr/>
                    </p:nvSpPr>
                    <p:spPr>
                      <a:xfrm flipH="1">
                        <a:off x="7581786" y="4968202"/>
                        <a:ext cx="27259" cy="21656"/>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60688BC0-B014-BEDA-DB41-5B25F55DFD75}"/>
                          </a:ext>
                        </a:extLst>
                      </p:cNvPr>
                      <p:cNvSpPr>
                        <a:spLocks/>
                      </p:cNvSpPr>
                      <p:nvPr/>
                    </p:nvSpPr>
                    <p:spPr>
                      <a:xfrm flipH="1">
                        <a:off x="7603265" y="4979780"/>
                        <a:ext cx="5327" cy="481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09A388AA-76B2-CE45-2B82-DD6314D6B5D2}"/>
                          </a:ext>
                        </a:extLst>
                      </p:cNvPr>
                      <p:cNvSpPr>
                        <a:spLocks/>
                      </p:cNvSpPr>
                      <p:nvPr/>
                    </p:nvSpPr>
                    <p:spPr>
                      <a:xfrm flipH="1">
                        <a:off x="7596142" y="4975116"/>
                        <a:ext cx="12594" cy="13366"/>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E797C56F-6241-D79A-CE6F-927CD091EDC0}"/>
                          </a:ext>
                        </a:extLst>
                      </p:cNvPr>
                      <p:cNvSpPr>
                        <a:spLocks/>
                      </p:cNvSpPr>
                      <p:nvPr/>
                    </p:nvSpPr>
                    <p:spPr>
                      <a:xfrm flipH="1">
                        <a:off x="7563302" y="4972007"/>
                        <a:ext cx="49794" cy="20895"/>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7CD39166-DB3A-07D2-B6D7-C1F06DA5FA81}"/>
                          </a:ext>
                        </a:extLst>
                      </p:cNvPr>
                      <p:cNvSpPr>
                        <a:spLocks/>
                      </p:cNvSpPr>
                      <p:nvPr/>
                    </p:nvSpPr>
                    <p:spPr>
                      <a:xfrm rot="6281318" flipH="1">
                        <a:off x="8439552" y="5100915"/>
                        <a:ext cx="25124" cy="23497"/>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114E74B4-8A8B-BA91-139E-9942DA0AF11E}"/>
                          </a:ext>
                        </a:extLst>
                      </p:cNvPr>
                      <p:cNvSpPr>
                        <a:spLocks/>
                      </p:cNvSpPr>
                      <p:nvPr/>
                    </p:nvSpPr>
                    <p:spPr>
                      <a:xfrm rot="6281318" flipH="1">
                        <a:off x="8443680" y="5118623"/>
                        <a:ext cx="4910" cy="522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8519872-4AD1-2B8C-F577-7577D7A23D17}"/>
                          </a:ext>
                        </a:extLst>
                      </p:cNvPr>
                      <p:cNvSpPr>
                        <a:spLocks/>
                      </p:cNvSpPr>
                      <p:nvPr/>
                    </p:nvSpPr>
                    <p:spPr>
                      <a:xfrm rot="6281318" flipH="1">
                        <a:off x="8441624" y="5110972"/>
                        <a:ext cx="11607" cy="14502"/>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E2847C46-54AC-88CE-3DEE-5DEEB040A9AB}"/>
                          </a:ext>
                        </a:extLst>
                      </p:cNvPr>
                      <p:cNvSpPr>
                        <a:spLocks/>
                      </p:cNvSpPr>
                      <p:nvPr/>
                    </p:nvSpPr>
                    <p:spPr>
                      <a:xfrm rot="6281318" flipH="1">
                        <a:off x="8427403" y="5094026"/>
                        <a:ext cx="45894" cy="22671"/>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0C829100-A162-8F95-BABA-1E5DF0F1D715}"/>
                          </a:ext>
                        </a:extLst>
                      </p:cNvPr>
                      <p:cNvSpPr>
                        <a:spLocks/>
                      </p:cNvSpPr>
                      <p:nvPr/>
                    </p:nvSpPr>
                    <p:spPr>
                      <a:xfrm rot="234003">
                        <a:off x="7397379" y="5021532"/>
                        <a:ext cx="1479223" cy="333103"/>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51" name="Freeform: Shape 1550">
                      <a:extLst>
                        <a:ext uri="{FF2B5EF4-FFF2-40B4-BE49-F238E27FC236}">
                          <a16:creationId xmlns:a16="http://schemas.microsoft.com/office/drawing/2014/main" id="{5A8E3B35-70EA-F763-F10B-DDF4E9F42F30}"/>
                        </a:ext>
                      </a:extLst>
                    </p:cNvPr>
                    <p:cNvSpPr>
                      <a:spLocks/>
                    </p:cNvSpPr>
                    <p:nvPr/>
                  </p:nvSpPr>
                  <p:spPr>
                    <a:xfrm>
                      <a:off x="3883518" y="1804315"/>
                      <a:ext cx="3980155" cy="1106616"/>
                    </a:xfrm>
                    <a:custGeom>
                      <a:avLst/>
                      <a:gdLst>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9531350 w 17189450"/>
                        <a:gd name="connsiteY5" fmla="*/ 1473200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7670800 w 17189450"/>
                        <a:gd name="connsiteY4" fmla="*/ 603250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405994 w 17189450"/>
                        <a:gd name="connsiteY5" fmla="*/ 1528859 h 3841750"/>
                        <a:gd name="connsiteX6" fmla="*/ 10534650 w 17189450"/>
                        <a:gd name="connsiteY6" fmla="*/ 2006600 h 3841750"/>
                        <a:gd name="connsiteX7" fmla="*/ 11322050 w 17189450"/>
                        <a:gd name="connsiteY7" fmla="*/ 2355850 h 3841750"/>
                        <a:gd name="connsiteX8" fmla="*/ 12490450 w 17189450"/>
                        <a:gd name="connsiteY8" fmla="*/ 2698750 h 3841750"/>
                        <a:gd name="connsiteX9" fmla="*/ 14046200 w 17189450"/>
                        <a:gd name="connsiteY9" fmla="*/ 2794000 h 3841750"/>
                        <a:gd name="connsiteX10" fmla="*/ 15906750 w 17189450"/>
                        <a:gd name="connsiteY10" fmla="*/ 2876550 h 3841750"/>
                        <a:gd name="connsiteX11" fmla="*/ 17189450 w 17189450"/>
                        <a:gd name="connsiteY11" fmla="*/ 2965450 h 3841750"/>
                        <a:gd name="connsiteX12" fmla="*/ 17189450 w 17189450"/>
                        <a:gd name="connsiteY12" fmla="*/ 3841750 h 3841750"/>
                        <a:gd name="connsiteX13" fmla="*/ 14916150 w 17189450"/>
                        <a:gd name="connsiteY13" fmla="*/ 3822700 h 3841750"/>
                        <a:gd name="connsiteX14" fmla="*/ 13379450 w 17189450"/>
                        <a:gd name="connsiteY14" fmla="*/ 3771900 h 3841750"/>
                        <a:gd name="connsiteX15" fmla="*/ 12179300 w 17189450"/>
                        <a:gd name="connsiteY15" fmla="*/ 3689350 h 3841750"/>
                        <a:gd name="connsiteX16" fmla="*/ 11442700 w 17189450"/>
                        <a:gd name="connsiteY16" fmla="*/ 3600450 h 3841750"/>
                        <a:gd name="connsiteX17" fmla="*/ 10369550 w 17189450"/>
                        <a:gd name="connsiteY17" fmla="*/ 3416300 h 3841750"/>
                        <a:gd name="connsiteX18" fmla="*/ 9404350 w 17189450"/>
                        <a:gd name="connsiteY18" fmla="*/ 3079750 h 3841750"/>
                        <a:gd name="connsiteX19" fmla="*/ 8705850 w 17189450"/>
                        <a:gd name="connsiteY19" fmla="*/ 2686050 h 3841750"/>
                        <a:gd name="connsiteX20" fmla="*/ 7912100 w 17189450"/>
                        <a:gd name="connsiteY20" fmla="*/ 2273300 h 3841750"/>
                        <a:gd name="connsiteX21" fmla="*/ 7232650 w 17189450"/>
                        <a:gd name="connsiteY21" fmla="*/ 1962150 h 3841750"/>
                        <a:gd name="connsiteX22" fmla="*/ 6616700 w 17189450"/>
                        <a:gd name="connsiteY22" fmla="*/ 1758950 h 3841750"/>
                        <a:gd name="connsiteX23" fmla="*/ 5657850 w 17189450"/>
                        <a:gd name="connsiteY23" fmla="*/ 1536700 h 3841750"/>
                        <a:gd name="connsiteX24" fmla="*/ 4933950 w 17189450"/>
                        <a:gd name="connsiteY24" fmla="*/ 1422400 h 3841750"/>
                        <a:gd name="connsiteX25" fmla="*/ 4127500 w 17189450"/>
                        <a:gd name="connsiteY25" fmla="*/ 1409700 h 3841750"/>
                        <a:gd name="connsiteX26" fmla="*/ 2559050 w 17189450"/>
                        <a:gd name="connsiteY26" fmla="*/ 1327150 h 3841750"/>
                        <a:gd name="connsiteX27" fmla="*/ 12700 w 17189450"/>
                        <a:gd name="connsiteY27"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1322050 w 17189450"/>
                        <a:gd name="connsiteY6" fmla="*/ 2355850 h 3841750"/>
                        <a:gd name="connsiteX7" fmla="*/ 12490450 w 17189450"/>
                        <a:gd name="connsiteY7" fmla="*/ 2698750 h 3841750"/>
                        <a:gd name="connsiteX8" fmla="*/ 14046200 w 17189450"/>
                        <a:gd name="connsiteY8" fmla="*/ 2794000 h 3841750"/>
                        <a:gd name="connsiteX9" fmla="*/ 15906750 w 17189450"/>
                        <a:gd name="connsiteY9" fmla="*/ 2876550 h 3841750"/>
                        <a:gd name="connsiteX10" fmla="*/ 17189450 w 17189450"/>
                        <a:gd name="connsiteY10" fmla="*/ 2965450 h 3841750"/>
                        <a:gd name="connsiteX11" fmla="*/ 17189450 w 17189450"/>
                        <a:gd name="connsiteY11" fmla="*/ 3841750 h 3841750"/>
                        <a:gd name="connsiteX12" fmla="*/ 14916150 w 17189450"/>
                        <a:gd name="connsiteY12" fmla="*/ 3822700 h 3841750"/>
                        <a:gd name="connsiteX13" fmla="*/ 13379450 w 17189450"/>
                        <a:gd name="connsiteY13" fmla="*/ 3771900 h 3841750"/>
                        <a:gd name="connsiteX14" fmla="*/ 12179300 w 17189450"/>
                        <a:gd name="connsiteY14" fmla="*/ 3689350 h 3841750"/>
                        <a:gd name="connsiteX15" fmla="*/ 11442700 w 17189450"/>
                        <a:gd name="connsiteY15" fmla="*/ 3600450 h 3841750"/>
                        <a:gd name="connsiteX16" fmla="*/ 10369550 w 17189450"/>
                        <a:gd name="connsiteY16" fmla="*/ 3416300 h 3841750"/>
                        <a:gd name="connsiteX17" fmla="*/ 9404350 w 17189450"/>
                        <a:gd name="connsiteY17" fmla="*/ 3079750 h 3841750"/>
                        <a:gd name="connsiteX18" fmla="*/ 8705850 w 17189450"/>
                        <a:gd name="connsiteY18" fmla="*/ 2686050 h 3841750"/>
                        <a:gd name="connsiteX19" fmla="*/ 7912100 w 17189450"/>
                        <a:gd name="connsiteY19" fmla="*/ 2273300 h 3841750"/>
                        <a:gd name="connsiteX20" fmla="*/ 7232650 w 17189450"/>
                        <a:gd name="connsiteY20" fmla="*/ 1962150 h 3841750"/>
                        <a:gd name="connsiteX21" fmla="*/ 6616700 w 17189450"/>
                        <a:gd name="connsiteY21" fmla="*/ 1758950 h 3841750"/>
                        <a:gd name="connsiteX22" fmla="*/ 5657850 w 17189450"/>
                        <a:gd name="connsiteY22" fmla="*/ 1536700 h 3841750"/>
                        <a:gd name="connsiteX23" fmla="*/ 4933950 w 17189450"/>
                        <a:gd name="connsiteY23" fmla="*/ 1422400 h 3841750"/>
                        <a:gd name="connsiteX24" fmla="*/ 4127500 w 17189450"/>
                        <a:gd name="connsiteY24" fmla="*/ 1409700 h 3841750"/>
                        <a:gd name="connsiteX25" fmla="*/ 2559050 w 17189450"/>
                        <a:gd name="connsiteY25" fmla="*/ 1327150 h 3841750"/>
                        <a:gd name="connsiteX26" fmla="*/ 12700 w 17189450"/>
                        <a:gd name="connsiteY26"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5906750 w 17189450"/>
                        <a:gd name="connsiteY8" fmla="*/ 2876550 h 3841750"/>
                        <a:gd name="connsiteX9" fmla="*/ 17189450 w 17189450"/>
                        <a:gd name="connsiteY9" fmla="*/ 2965450 h 3841750"/>
                        <a:gd name="connsiteX10" fmla="*/ 17189450 w 17189450"/>
                        <a:gd name="connsiteY10" fmla="*/ 3841750 h 3841750"/>
                        <a:gd name="connsiteX11" fmla="*/ 14916150 w 17189450"/>
                        <a:gd name="connsiteY11" fmla="*/ 3822700 h 3841750"/>
                        <a:gd name="connsiteX12" fmla="*/ 13379450 w 17189450"/>
                        <a:gd name="connsiteY12" fmla="*/ 3771900 h 3841750"/>
                        <a:gd name="connsiteX13" fmla="*/ 12179300 w 17189450"/>
                        <a:gd name="connsiteY13" fmla="*/ 3689350 h 3841750"/>
                        <a:gd name="connsiteX14" fmla="*/ 11442700 w 17189450"/>
                        <a:gd name="connsiteY14" fmla="*/ 3600450 h 3841750"/>
                        <a:gd name="connsiteX15" fmla="*/ 10369550 w 17189450"/>
                        <a:gd name="connsiteY15" fmla="*/ 3416300 h 3841750"/>
                        <a:gd name="connsiteX16" fmla="*/ 9404350 w 17189450"/>
                        <a:gd name="connsiteY16" fmla="*/ 3079750 h 3841750"/>
                        <a:gd name="connsiteX17" fmla="*/ 8705850 w 17189450"/>
                        <a:gd name="connsiteY17" fmla="*/ 2686050 h 3841750"/>
                        <a:gd name="connsiteX18" fmla="*/ 7912100 w 17189450"/>
                        <a:gd name="connsiteY18" fmla="*/ 2273300 h 3841750"/>
                        <a:gd name="connsiteX19" fmla="*/ 7232650 w 17189450"/>
                        <a:gd name="connsiteY19" fmla="*/ 1962150 h 3841750"/>
                        <a:gd name="connsiteX20" fmla="*/ 6616700 w 17189450"/>
                        <a:gd name="connsiteY20" fmla="*/ 1758950 h 3841750"/>
                        <a:gd name="connsiteX21" fmla="*/ 5657850 w 17189450"/>
                        <a:gd name="connsiteY21" fmla="*/ 1536700 h 3841750"/>
                        <a:gd name="connsiteX22" fmla="*/ 4933950 w 17189450"/>
                        <a:gd name="connsiteY22" fmla="*/ 1422400 h 3841750"/>
                        <a:gd name="connsiteX23" fmla="*/ 4127500 w 17189450"/>
                        <a:gd name="connsiteY23" fmla="*/ 1409700 h 3841750"/>
                        <a:gd name="connsiteX24" fmla="*/ 2559050 w 17189450"/>
                        <a:gd name="connsiteY24" fmla="*/ 1327150 h 3841750"/>
                        <a:gd name="connsiteX25" fmla="*/ 12700 w 17189450"/>
                        <a:gd name="connsiteY25"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4046200 w 17189450"/>
                        <a:gd name="connsiteY7" fmla="*/ 2794000 h 3841750"/>
                        <a:gd name="connsiteX8" fmla="*/ 17189450 w 17189450"/>
                        <a:gd name="connsiteY8" fmla="*/ 2965450 h 3841750"/>
                        <a:gd name="connsiteX9" fmla="*/ 17189450 w 17189450"/>
                        <a:gd name="connsiteY9" fmla="*/ 3841750 h 3841750"/>
                        <a:gd name="connsiteX10" fmla="*/ 14916150 w 17189450"/>
                        <a:gd name="connsiteY10" fmla="*/ 3822700 h 3841750"/>
                        <a:gd name="connsiteX11" fmla="*/ 13379450 w 17189450"/>
                        <a:gd name="connsiteY11" fmla="*/ 3771900 h 3841750"/>
                        <a:gd name="connsiteX12" fmla="*/ 12179300 w 17189450"/>
                        <a:gd name="connsiteY12" fmla="*/ 3689350 h 3841750"/>
                        <a:gd name="connsiteX13" fmla="*/ 11442700 w 17189450"/>
                        <a:gd name="connsiteY13" fmla="*/ 3600450 h 3841750"/>
                        <a:gd name="connsiteX14" fmla="*/ 10369550 w 17189450"/>
                        <a:gd name="connsiteY14" fmla="*/ 3416300 h 3841750"/>
                        <a:gd name="connsiteX15" fmla="*/ 9404350 w 17189450"/>
                        <a:gd name="connsiteY15" fmla="*/ 3079750 h 3841750"/>
                        <a:gd name="connsiteX16" fmla="*/ 8705850 w 17189450"/>
                        <a:gd name="connsiteY16" fmla="*/ 2686050 h 3841750"/>
                        <a:gd name="connsiteX17" fmla="*/ 7912100 w 17189450"/>
                        <a:gd name="connsiteY17" fmla="*/ 2273300 h 3841750"/>
                        <a:gd name="connsiteX18" fmla="*/ 7232650 w 17189450"/>
                        <a:gd name="connsiteY18" fmla="*/ 1962150 h 3841750"/>
                        <a:gd name="connsiteX19" fmla="*/ 6616700 w 17189450"/>
                        <a:gd name="connsiteY19" fmla="*/ 1758950 h 3841750"/>
                        <a:gd name="connsiteX20" fmla="*/ 5657850 w 17189450"/>
                        <a:gd name="connsiteY20" fmla="*/ 1536700 h 3841750"/>
                        <a:gd name="connsiteX21" fmla="*/ 4933950 w 17189450"/>
                        <a:gd name="connsiteY21" fmla="*/ 1422400 h 3841750"/>
                        <a:gd name="connsiteX22" fmla="*/ 4127500 w 17189450"/>
                        <a:gd name="connsiteY22" fmla="*/ 1409700 h 3841750"/>
                        <a:gd name="connsiteX23" fmla="*/ 2559050 w 17189450"/>
                        <a:gd name="connsiteY23" fmla="*/ 1327150 h 3841750"/>
                        <a:gd name="connsiteX24" fmla="*/ 12700 w 17189450"/>
                        <a:gd name="connsiteY24"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0534650 w 17189450"/>
                        <a:gd name="connsiteY5" fmla="*/ 2006600 h 3841750"/>
                        <a:gd name="connsiteX6" fmla="*/ 12490450 w 17189450"/>
                        <a:gd name="connsiteY6" fmla="*/ 2698750 h 3841750"/>
                        <a:gd name="connsiteX7" fmla="*/ 17189450 w 17189450"/>
                        <a:gd name="connsiteY7" fmla="*/ 2965450 h 3841750"/>
                        <a:gd name="connsiteX8" fmla="*/ 17189450 w 17189450"/>
                        <a:gd name="connsiteY8" fmla="*/ 3841750 h 3841750"/>
                        <a:gd name="connsiteX9" fmla="*/ 14916150 w 17189450"/>
                        <a:gd name="connsiteY9" fmla="*/ 3822700 h 3841750"/>
                        <a:gd name="connsiteX10" fmla="*/ 13379450 w 17189450"/>
                        <a:gd name="connsiteY10" fmla="*/ 3771900 h 3841750"/>
                        <a:gd name="connsiteX11" fmla="*/ 12179300 w 17189450"/>
                        <a:gd name="connsiteY11" fmla="*/ 3689350 h 3841750"/>
                        <a:gd name="connsiteX12" fmla="*/ 11442700 w 17189450"/>
                        <a:gd name="connsiteY12" fmla="*/ 3600450 h 3841750"/>
                        <a:gd name="connsiteX13" fmla="*/ 10369550 w 17189450"/>
                        <a:gd name="connsiteY13" fmla="*/ 3416300 h 3841750"/>
                        <a:gd name="connsiteX14" fmla="*/ 9404350 w 17189450"/>
                        <a:gd name="connsiteY14" fmla="*/ 3079750 h 3841750"/>
                        <a:gd name="connsiteX15" fmla="*/ 8705850 w 17189450"/>
                        <a:gd name="connsiteY15" fmla="*/ 2686050 h 3841750"/>
                        <a:gd name="connsiteX16" fmla="*/ 7912100 w 17189450"/>
                        <a:gd name="connsiteY16" fmla="*/ 2273300 h 3841750"/>
                        <a:gd name="connsiteX17" fmla="*/ 7232650 w 17189450"/>
                        <a:gd name="connsiteY17" fmla="*/ 1962150 h 3841750"/>
                        <a:gd name="connsiteX18" fmla="*/ 6616700 w 17189450"/>
                        <a:gd name="connsiteY18" fmla="*/ 1758950 h 3841750"/>
                        <a:gd name="connsiteX19" fmla="*/ 5657850 w 17189450"/>
                        <a:gd name="connsiteY19" fmla="*/ 1536700 h 3841750"/>
                        <a:gd name="connsiteX20" fmla="*/ 4933950 w 17189450"/>
                        <a:gd name="connsiteY20" fmla="*/ 1422400 h 3841750"/>
                        <a:gd name="connsiteX21" fmla="*/ 4127500 w 17189450"/>
                        <a:gd name="connsiteY21" fmla="*/ 1409700 h 3841750"/>
                        <a:gd name="connsiteX22" fmla="*/ 2559050 w 17189450"/>
                        <a:gd name="connsiteY22" fmla="*/ 1327150 h 3841750"/>
                        <a:gd name="connsiteX23" fmla="*/ 12700 w 17189450"/>
                        <a:gd name="connsiteY23"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2490450 w 17189450"/>
                        <a:gd name="connsiteY5" fmla="*/ 2698750 h 3841750"/>
                        <a:gd name="connsiteX6" fmla="*/ 17189450 w 17189450"/>
                        <a:gd name="connsiteY6" fmla="*/ 2965450 h 3841750"/>
                        <a:gd name="connsiteX7" fmla="*/ 17189450 w 17189450"/>
                        <a:gd name="connsiteY7" fmla="*/ 3841750 h 3841750"/>
                        <a:gd name="connsiteX8" fmla="*/ 14916150 w 17189450"/>
                        <a:gd name="connsiteY8" fmla="*/ 3822700 h 3841750"/>
                        <a:gd name="connsiteX9" fmla="*/ 13379450 w 17189450"/>
                        <a:gd name="connsiteY9" fmla="*/ 3771900 h 3841750"/>
                        <a:gd name="connsiteX10" fmla="*/ 12179300 w 17189450"/>
                        <a:gd name="connsiteY10" fmla="*/ 3689350 h 3841750"/>
                        <a:gd name="connsiteX11" fmla="*/ 11442700 w 17189450"/>
                        <a:gd name="connsiteY11" fmla="*/ 3600450 h 3841750"/>
                        <a:gd name="connsiteX12" fmla="*/ 10369550 w 17189450"/>
                        <a:gd name="connsiteY12" fmla="*/ 3416300 h 3841750"/>
                        <a:gd name="connsiteX13" fmla="*/ 9404350 w 17189450"/>
                        <a:gd name="connsiteY13" fmla="*/ 3079750 h 3841750"/>
                        <a:gd name="connsiteX14" fmla="*/ 8705850 w 17189450"/>
                        <a:gd name="connsiteY14" fmla="*/ 2686050 h 3841750"/>
                        <a:gd name="connsiteX15" fmla="*/ 7912100 w 17189450"/>
                        <a:gd name="connsiteY15" fmla="*/ 2273300 h 3841750"/>
                        <a:gd name="connsiteX16" fmla="*/ 7232650 w 17189450"/>
                        <a:gd name="connsiteY16" fmla="*/ 1962150 h 3841750"/>
                        <a:gd name="connsiteX17" fmla="*/ 6616700 w 17189450"/>
                        <a:gd name="connsiteY17" fmla="*/ 1758950 h 3841750"/>
                        <a:gd name="connsiteX18" fmla="*/ 5657850 w 17189450"/>
                        <a:gd name="connsiteY18" fmla="*/ 1536700 h 3841750"/>
                        <a:gd name="connsiteX19" fmla="*/ 4933950 w 17189450"/>
                        <a:gd name="connsiteY19" fmla="*/ 1422400 h 3841750"/>
                        <a:gd name="connsiteX20" fmla="*/ 4127500 w 17189450"/>
                        <a:gd name="connsiteY20" fmla="*/ 1409700 h 3841750"/>
                        <a:gd name="connsiteX21" fmla="*/ 2559050 w 17189450"/>
                        <a:gd name="connsiteY21" fmla="*/ 1327150 h 3841750"/>
                        <a:gd name="connsiteX22" fmla="*/ 12700 w 17189450"/>
                        <a:gd name="connsiteY22"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189450 w 17189450"/>
                        <a:gd name="connsiteY5" fmla="*/ 2965450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58750 h 3841750"/>
                        <a:gd name="connsiteX4" fmla="*/ 8036560 w 17189450"/>
                        <a:gd name="connsiteY4" fmla="*/ 253392 h 3841750"/>
                        <a:gd name="connsiteX5" fmla="*/ 17014522 w 17189450"/>
                        <a:gd name="connsiteY5" fmla="*/ 285861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8036560 w 17189450"/>
                        <a:gd name="connsiteY4" fmla="*/ 444609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49967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365967 h 4032967"/>
                        <a:gd name="connsiteX1" fmla="*/ 0 w 17189450"/>
                        <a:gd name="connsiteY1" fmla="*/ 191217 h 4032967"/>
                        <a:gd name="connsiteX2" fmla="*/ 2787650 w 17189450"/>
                        <a:gd name="connsiteY2" fmla="*/ 229317 h 4032967"/>
                        <a:gd name="connsiteX3" fmla="*/ 5664200 w 17189450"/>
                        <a:gd name="connsiteY3" fmla="*/ 318162 h 4032967"/>
                        <a:gd name="connsiteX4" fmla="*/ 9276964 w 17189450"/>
                        <a:gd name="connsiteY4" fmla="*/ 285583 h 4032967"/>
                        <a:gd name="connsiteX5" fmla="*/ 17165596 w 17189450"/>
                        <a:gd name="connsiteY5" fmla="*/ 0 h 4032967"/>
                        <a:gd name="connsiteX6" fmla="*/ 17189450 w 17189450"/>
                        <a:gd name="connsiteY6" fmla="*/ 4032967 h 4032967"/>
                        <a:gd name="connsiteX7" fmla="*/ 14916150 w 17189450"/>
                        <a:gd name="connsiteY7" fmla="*/ 4013917 h 4032967"/>
                        <a:gd name="connsiteX8" fmla="*/ 13379450 w 17189450"/>
                        <a:gd name="connsiteY8" fmla="*/ 3963117 h 4032967"/>
                        <a:gd name="connsiteX9" fmla="*/ 12179300 w 17189450"/>
                        <a:gd name="connsiteY9" fmla="*/ 3880567 h 4032967"/>
                        <a:gd name="connsiteX10" fmla="*/ 11442700 w 17189450"/>
                        <a:gd name="connsiteY10" fmla="*/ 3791667 h 4032967"/>
                        <a:gd name="connsiteX11" fmla="*/ 10369550 w 17189450"/>
                        <a:gd name="connsiteY11" fmla="*/ 3607517 h 4032967"/>
                        <a:gd name="connsiteX12" fmla="*/ 9404350 w 17189450"/>
                        <a:gd name="connsiteY12" fmla="*/ 3270967 h 4032967"/>
                        <a:gd name="connsiteX13" fmla="*/ 8705850 w 17189450"/>
                        <a:gd name="connsiteY13" fmla="*/ 2877267 h 4032967"/>
                        <a:gd name="connsiteX14" fmla="*/ 7912100 w 17189450"/>
                        <a:gd name="connsiteY14" fmla="*/ 2464517 h 4032967"/>
                        <a:gd name="connsiteX15" fmla="*/ 7232650 w 17189450"/>
                        <a:gd name="connsiteY15" fmla="*/ 2153367 h 4032967"/>
                        <a:gd name="connsiteX16" fmla="*/ 6616700 w 17189450"/>
                        <a:gd name="connsiteY16" fmla="*/ 1950167 h 4032967"/>
                        <a:gd name="connsiteX17" fmla="*/ 5657850 w 17189450"/>
                        <a:gd name="connsiteY17" fmla="*/ 1727917 h 4032967"/>
                        <a:gd name="connsiteX18" fmla="*/ 4933950 w 17189450"/>
                        <a:gd name="connsiteY18" fmla="*/ 1613617 h 4032967"/>
                        <a:gd name="connsiteX19" fmla="*/ 4127500 w 17189450"/>
                        <a:gd name="connsiteY19" fmla="*/ 1600917 h 4032967"/>
                        <a:gd name="connsiteX20" fmla="*/ 2559050 w 17189450"/>
                        <a:gd name="connsiteY20" fmla="*/ 1518367 h 4032967"/>
                        <a:gd name="connsiteX21" fmla="*/ 12700 w 17189450"/>
                        <a:gd name="connsiteY21" fmla="*/ 1365967 h 4032967"/>
                        <a:gd name="connsiteX0" fmla="*/ 12700 w 17189450"/>
                        <a:gd name="connsiteY0" fmla="*/ 1174750 h 3841750"/>
                        <a:gd name="connsiteX1" fmla="*/ 0 w 17189450"/>
                        <a:gd name="connsiteY1" fmla="*/ 0 h 3841750"/>
                        <a:gd name="connsiteX2" fmla="*/ 2787650 w 17189450"/>
                        <a:gd name="connsiteY2" fmla="*/ 38100 h 3841750"/>
                        <a:gd name="connsiteX3" fmla="*/ 5664200 w 17189450"/>
                        <a:gd name="connsiteY3" fmla="*/ 126945 h 3841750"/>
                        <a:gd name="connsiteX4" fmla="*/ 9276964 w 17189450"/>
                        <a:gd name="connsiteY4" fmla="*/ 94366 h 3841750"/>
                        <a:gd name="connsiteX5" fmla="*/ 17184646 w 17189450"/>
                        <a:gd name="connsiteY5" fmla="*/ 227883 h 3841750"/>
                        <a:gd name="connsiteX6" fmla="*/ 17189450 w 17189450"/>
                        <a:gd name="connsiteY6" fmla="*/ 3841750 h 3841750"/>
                        <a:gd name="connsiteX7" fmla="*/ 14916150 w 17189450"/>
                        <a:gd name="connsiteY7" fmla="*/ 3822700 h 3841750"/>
                        <a:gd name="connsiteX8" fmla="*/ 13379450 w 17189450"/>
                        <a:gd name="connsiteY8" fmla="*/ 3771900 h 3841750"/>
                        <a:gd name="connsiteX9" fmla="*/ 12179300 w 17189450"/>
                        <a:gd name="connsiteY9" fmla="*/ 3689350 h 3841750"/>
                        <a:gd name="connsiteX10" fmla="*/ 11442700 w 17189450"/>
                        <a:gd name="connsiteY10" fmla="*/ 3600450 h 3841750"/>
                        <a:gd name="connsiteX11" fmla="*/ 10369550 w 17189450"/>
                        <a:gd name="connsiteY11" fmla="*/ 3416300 h 3841750"/>
                        <a:gd name="connsiteX12" fmla="*/ 9404350 w 17189450"/>
                        <a:gd name="connsiteY12" fmla="*/ 3079750 h 3841750"/>
                        <a:gd name="connsiteX13" fmla="*/ 8705850 w 17189450"/>
                        <a:gd name="connsiteY13" fmla="*/ 2686050 h 3841750"/>
                        <a:gd name="connsiteX14" fmla="*/ 7912100 w 17189450"/>
                        <a:gd name="connsiteY14" fmla="*/ 2273300 h 3841750"/>
                        <a:gd name="connsiteX15" fmla="*/ 7232650 w 17189450"/>
                        <a:gd name="connsiteY15" fmla="*/ 1962150 h 3841750"/>
                        <a:gd name="connsiteX16" fmla="*/ 6616700 w 17189450"/>
                        <a:gd name="connsiteY16" fmla="*/ 1758950 h 3841750"/>
                        <a:gd name="connsiteX17" fmla="*/ 5657850 w 17189450"/>
                        <a:gd name="connsiteY17" fmla="*/ 1536700 h 3841750"/>
                        <a:gd name="connsiteX18" fmla="*/ 4933950 w 17189450"/>
                        <a:gd name="connsiteY18" fmla="*/ 1422400 h 3841750"/>
                        <a:gd name="connsiteX19" fmla="*/ 4127500 w 17189450"/>
                        <a:gd name="connsiteY19" fmla="*/ 1409700 h 3841750"/>
                        <a:gd name="connsiteX20" fmla="*/ 2559050 w 17189450"/>
                        <a:gd name="connsiteY20" fmla="*/ 1327150 h 3841750"/>
                        <a:gd name="connsiteX21" fmla="*/ 12700 w 17189450"/>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12700 w 17241829"/>
                        <a:gd name="connsiteY0" fmla="*/ 1174750 h 3841750"/>
                        <a:gd name="connsiteX1" fmla="*/ 0 w 17241829"/>
                        <a:gd name="connsiteY1" fmla="*/ 0 h 3841750"/>
                        <a:gd name="connsiteX2" fmla="*/ 2787650 w 17241829"/>
                        <a:gd name="connsiteY2" fmla="*/ 38100 h 3841750"/>
                        <a:gd name="connsiteX3" fmla="*/ 5664200 w 17241829"/>
                        <a:gd name="connsiteY3" fmla="*/ 126945 h 3841750"/>
                        <a:gd name="connsiteX4" fmla="*/ 9276964 w 17241829"/>
                        <a:gd name="connsiteY4" fmla="*/ 94366 h 3841750"/>
                        <a:gd name="connsiteX5" fmla="*/ 17241796 w 17241829"/>
                        <a:gd name="connsiteY5" fmla="*/ 94533 h 3841750"/>
                        <a:gd name="connsiteX6" fmla="*/ 17189450 w 17241829"/>
                        <a:gd name="connsiteY6" fmla="*/ 3841750 h 3841750"/>
                        <a:gd name="connsiteX7" fmla="*/ 14916150 w 17241829"/>
                        <a:gd name="connsiteY7" fmla="*/ 3822700 h 3841750"/>
                        <a:gd name="connsiteX8" fmla="*/ 13379450 w 17241829"/>
                        <a:gd name="connsiteY8" fmla="*/ 3771900 h 3841750"/>
                        <a:gd name="connsiteX9" fmla="*/ 12179300 w 17241829"/>
                        <a:gd name="connsiteY9" fmla="*/ 3689350 h 3841750"/>
                        <a:gd name="connsiteX10" fmla="*/ 11442700 w 17241829"/>
                        <a:gd name="connsiteY10" fmla="*/ 3600450 h 3841750"/>
                        <a:gd name="connsiteX11" fmla="*/ 10369550 w 17241829"/>
                        <a:gd name="connsiteY11" fmla="*/ 3416300 h 3841750"/>
                        <a:gd name="connsiteX12" fmla="*/ 9404350 w 17241829"/>
                        <a:gd name="connsiteY12" fmla="*/ 3079750 h 3841750"/>
                        <a:gd name="connsiteX13" fmla="*/ 8705850 w 17241829"/>
                        <a:gd name="connsiteY13" fmla="*/ 2686050 h 3841750"/>
                        <a:gd name="connsiteX14" fmla="*/ 7912100 w 17241829"/>
                        <a:gd name="connsiteY14" fmla="*/ 2273300 h 3841750"/>
                        <a:gd name="connsiteX15" fmla="*/ 7232650 w 17241829"/>
                        <a:gd name="connsiteY15" fmla="*/ 1962150 h 3841750"/>
                        <a:gd name="connsiteX16" fmla="*/ 6616700 w 17241829"/>
                        <a:gd name="connsiteY16" fmla="*/ 1758950 h 3841750"/>
                        <a:gd name="connsiteX17" fmla="*/ 5657850 w 17241829"/>
                        <a:gd name="connsiteY17" fmla="*/ 1536700 h 3841750"/>
                        <a:gd name="connsiteX18" fmla="*/ 4933950 w 17241829"/>
                        <a:gd name="connsiteY18" fmla="*/ 1422400 h 3841750"/>
                        <a:gd name="connsiteX19" fmla="*/ 4127500 w 17241829"/>
                        <a:gd name="connsiteY19" fmla="*/ 1409700 h 3841750"/>
                        <a:gd name="connsiteX20" fmla="*/ 2559050 w 17241829"/>
                        <a:gd name="connsiteY20" fmla="*/ 1327150 h 3841750"/>
                        <a:gd name="connsiteX21" fmla="*/ 12700 w 17241829"/>
                        <a:gd name="connsiteY21" fmla="*/ 1174750 h 3841750"/>
                        <a:gd name="connsiteX0" fmla="*/ 51610 w 17280739"/>
                        <a:gd name="connsiteY0" fmla="*/ 1136651 h 3803651"/>
                        <a:gd name="connsiteX1" fmla="*/ 0 w 17280739"/>
                        <a:gd name="connsiteY1" fmla="*/ 126255 h 3803651"/>
                        <a:gd name="connsiteX2" fmla="*/ 2826560 w 17280739"/>
                        <a:gd name="connsiteY2" fmla="*/ 1 h 3803651"/>
                        <a:gd name="connsiteX3" fmla="*/ 5703110 w 17280739"/>
                        <a:gd name="connsiteY3" fmla="*/ 88846 h 3803651"/>
                        <a:gd name="connsiteX4" fmla="*/ 9315874 w 17280739"/>
                        <a:gd name="connsiteY4" fmla="*/ 56267 h 3803651"/>
                        <a:gd name="connsiteX5" fmla="*/ 17280706 w 17280739"/>
                        <a:gd name="connsiteY5" fmla="*/ 56434 h 3803651"/>
                        <a:gd name="connsiteX6" fmla="*/ 17228360 w 17280739"/>
                        <a:gd name="connsiteY6" fmla="*/ 3803651 h 3803651"/>
                        <a:gd name="connsiteX7" fmla="*/ 14955060 w 17280739"/>
                        <a:gd name="connsiteY7" fmla="*/ 3784601 h 3803651"/>
                        <a:gd name="connsiteX8" fmla="*/ 13418360 w 17280739"/>
                        <a:gd name="connsiteY8" fmla="*/ 3733801 h 3803651"/>
                        <a:gd name="connsiteX9" fmla="*/ 12218210 w 17280739"/>
                        <a:gd name="connsiteY9" fmla="*/ 3651251 h 3803651"/>
                        <a:gd name="connsiteX10" fmla="*/ 11481610 w 17280739"/>
                        <a:gd name="connsiteY10" fmla="*/ 3562351 h 3803651"/>
                        <a:gd name="connsiteX11" fmla="*/ 10408460 w 17280739"/>
                        <a:gd name="connsiteY11" fmla="*/ 3378201 h 3803651"/>
                        <a:gd name="connsiteX12" fmla="*/ 9443260 w 17280739"/>
                        <a:gd name="connsiteY12" fmla="*/ 3041651 h 3803651"/>
                        <a:gd name="connsiteX13" fmla="*/ 8744760 w 17280739"/>
                        <a:gd name="connsiteY13" fmla="*/ 2647951 h 3803651"/>
                        <a:gd name="connsiteX14" fmla="*/ 7951010 w 17280739"/>
                        <a:gd name="connsiteY14" fmla="*/ 2235201 h 3803651"/>
                        <a:gd name="connsiteX15" fmla="*/ 7271560 w 17280739"/>
                        <a:gd name="connsiteY15" fmla="*/ 1924051 h 3803651"/>
                        <a:gd name="connsiteX16" fmla="*/ 6655610 w 17280739"/>
                        <a:gd name="connsiteY16" fmla="*/ 1720851 h 3803651"/>
                        <a:gd name="connsiteX17" fmla="*/ 5696760 w 17280739"/>
                        <a:gd name="connsiteY17" fmla="*/ 1498601 h 3803651"/>
                        <a:gd name="connsiteX18" fmla="*/ 4972860 w 17280739"/>
                        <a:gd name="connsiteY18" fmla="*/ 1384301 h 3803651"/>
                        <a:gd name="connsiteX19" fmla="*/ 4166410 w 17280739"/>
                        <a:gd name="connsiteY19" fmla="*/ 1371601 h 3803651"/>
                        <a:gd name="connsiteX20" fmla="*/ 2597960 w 17280739"/>
                        <a:gd name="connsiteY20" fmla="*/ 1289051 h 3803651"/>
                        <a:gd name="connsiteX21" fmla="*/ 51610 w 17280739"/>
                        <a:gd name="connsiteY21" fmla="*/ 1136651 h 3803651"/>
                        <a:gd name="connsiteX0" fmla="*/ 51610 w 17280739"/>
                        <a:gd name="connsiteY0" fmla="*/ 1080382 h 3747382"/>
                        <a:gd name="connsiteX1" fmla="*/ 0 w 17280739"/>
                        <a:gd name="connsiteY1" fmla="*/ 69986 h 3747382"/>
                        <a:gd name="connsiteX2" fmla="*/ 2943291 w 17280739"/>
                        <a:gd name="connsiteY2" fmla="*/ 169718 h 3747382"/>
                        <a:gd name="connsiteX3" fmla="*/ 5703110 w 17280739"/>
                        <a:gd name="connsiteY3" fmla="*/ 32577 h 3747382"/>
                        <a:gd name="connsiteX4" fmla="*/ 9315874 w 17280739"/>
                        <a:gd name="connsiteY4" fmla="*/ -2 h 3747382"/>
                        <a:gd name="connsiteX5" fmla="*/ 17280706 w 17280739"/>
                        <a:gd name="connsiteY5" fmla="*/ 165 h 3747382"/>
                        <a:gd name="connsiteX6" fmla="*/ 17228360 w 17280739"/>
                        <a:gd name="connsiteY6" fmla="*/ 3747382 h 3747382"/>
                        <a:gd name="connsiteX7" fmla="*/ 14955060 w 17280739"/>
                        <a:gd name="connsiteY7" fmla="*/ 3728332 h 3747382"/>
                        <a:gd name="connsiteX8" fmla="*/ 13418360 w 17280739"/>
                        <a:gd name="connsiteY8" fmla="*/ 3677532 h 3747382"/>
                        <a:gd name="connsiteX9" fmla="*/ 12218210 w 17280739"/>
                        <a:gd name="connsiteY9" fmla="*/ 3594982 h 3747382"/>
                        <a:gd name="connsiteX10" fmla="*/ 11481610 w 17280739"/>
                        <a:gd name="connsiteY10" fmla="*/ 3506082 h 3747382"/>
                        <a:gd name="connsiteX11" fmla="*/ 10408460 w 17280739"/>
                        <a:gd name="connsiteY11" fmla="*/ 3321932 h 3747382"/>
                        <a:gd name="connsiteX12" fmla="*/ 9443260 w 17280739"/>
                        <a:gd name="connsiteY12" fmla="*/ 2985382 h 3747382"/>
                        <a:gd name="connsiteX13" fmla="*/ 8744760 w 17280739"/>
                        <a:gd name="connsiteY13" fmla="*/ 2591682 h 3747382"/>
                        <a:gd name="connsiteX14" fmla="*/ 7951010 w 17280739"/>
                        <a:gd name="connsiteY14" fmla="*/ 2178932 h 3747382"/>
                        <a:gd name="connsiteX15" fmla="*/ 7271560 w 17280739"/>
                        <a:gd name="connsiteY15" fmla="*/ 1867782 h 3747382"/>
                        <a:gd name="connsiteX16" fmla="*/ 6655610 w 17280739"/>
                        <a:gd name="connsiteY16" fmla="*/ 1664582 h 3747382"/>
                        <a:gd name="connsiteX17" fmla="*/ 5696760 w 17280739"/>
                        <a:gd name="connsiteY17" fmla="*/ 1442332 h 3747382"/>
                        <a:gd name="connsiteX18" fmla="*/ 4972860 w 17280739"/>
                        <a:gd name="connsiteY18" fmla="*/ 1328032 h 3747382"/>
                        <a:gd name="connsiteX19" fmla="*/ 4166410 w 17280739"/>
                        <a:gd name="connsiteY19" fmla="*/ 1315332 h 3747382"/>
                        <a:gd name="connsiteX20" fmla="*/ 2597960 w 17280739"/>
                        <a:gd name="connsiteY20" fmla="*/ 1232782 h 3747382"/>
                        <a:gd name="connsiteX21" fmla="*/ 51610 w 17280739"/>
                        <a:gd name="connsiteY21" fmla="*/ 1080382 h 3747382"/>
                        <a:gd name="connsiteX0" fmla="*/ 51610 w 17280739"/>
                        <a:gd name="connsiteY0" fmla="*/ 1080385 h 3747385"/>
                        <a:gd name="connsiteX1" fmla="*/ 0 w 17280739"/>
                        <a:gd name="connsiteY1" fmla="*/ 69989 h 3747385"/>
                        <a:gd name="connsiteX2" fmla="*/ 2943291 w 17280739"/>
                        <a:gd name="connsiteY2" fmla="*/ 169721 h 3747385"/>
                        <a:gd name="connsiteX3" fmla="*/ 5780931 w 17280739"/>
                        <a:gd name="connsiteY3" fmla="*/ 279110 h 3747385"/>
                        <a:gd name="connsiteX4" fmla="*/ 9315874 w 17280739"/>
                        <a:gd name="connsiteY4" fmla="*/ 1 h 3747385"/>
                        <a:gd name="connsiteX5" fmla="*/ 17280706 w 17280739"/>
                        <a:gd name="connsiteY5" fmla="*/ 168 h 3747385"/>
                        <a:gd name="connsiteX6" fmla="*/ 17228360 w 17280739"/>
                        <a:gd name="connsiteY6" fmla="*/ 3747385 h 3747385"/>
                        <a:gd name="connsiteX7" fmla="*/ 14955060 w 17280739"/>
                        <a:gd name="connsiteY7" fmla="*/ 3728335 h 3747385"/>
                        <a:gd name="connsiteX8" fmla="*/ 13418360 w 17280739"/>
                        <a:gd name="connsiteY8" fmla="*/ 3677535 h 3747385"/>
                        <a:gd name="connsiteX9" fmla="*/ 12218210 w 17280739"/>
                        <a:gd name="connsiteY9" fmla="*/ 3594985 h 3747385"/>
                        <a:gd name="connsiteX10" fmla="*/ 11481610 w 17280739"/>
                        <a:gd name="connsiteY10" fmla="*/ 3506085 h 3747385"/>
                        <a:gd name="connsiteX11" fmla="*/ 10408460 w 17280739"/>
                        <a:gd name="connsiteY11" fmla="*/ 3321935 h 3747385"/>
                        <a:gd name="connsiteX12" fmla="*/ 9443260 w 17280739"/>
                        <a:gd name="connsiteY12" fmla="*/ 2985385 h 3747385"/>
                        <a:gd name="connsiteX13" fmla="*/ 8744760 w 17280739"/>
                        <a:gd name="connsiteY13" fmla="*/ 2591685 h 3747385"/>
                        <a:gd name="connsiteX14" fmla="*/ 7951010 w 17280739"/>
                        <a:gd name="connsiteY14" fmla="*/ 2178935 h 3747385"/>
                        <a:gd name="connsiteX15" fmla="*/ 7271560 w 17280739"/>
                        <a:gd name="connsiteY15" fmla="*/ 1867785 h 3747385"/>
                        <a:gd name="connsiteX16" fmla="*/ 6655610 w 17280739"/>
                        <a:gd name="connsiteY16" fmla="*/ 1664585 h 3747385"/>
                        <a:gd name="connsiteX17" fmla="*/ 5696760 w 17280739"/>
                        <a:gd name="connsiteY17" fmla="*/ 1442335 h 3747385"/>
                        <a:gd name="connsiteX18" fmla="*/ 4972860 w 17280739"/>
                        <a:gd name="connsiteY18" fmla="*/ 1328035 h 3747385"/>
                        <a:gd name="connsiteX19" fmla="*/ 4166410 w 17280739"/>
                        <a:gd name="connsiteY19" fmla="*/ 1315335 h 3747385"/>
                        <a:gd name="connsiteX20" fmla="*/ 2597960 w 17280739"/>
                        <a:gd name="connsiteY20" fmla="*/ 1232785 h 3747385"/>
                        <a:gd name="connsiteX21" fmla="*/ 51610 w 17280739"/>
                        <a:gd name="connsiteY21" fmla="*/ 1080385 h 3747385"/>
                        <a:gd name="connsiteX0" fmla="*/ 51610 w 17280739"/>
                        <a:gd name="connsiteY0" fmla="*/ 1080217 h 3747217"/>
                        <a:gd name="connsiteX1" fmla="*/ 0 w 17280739"/>
                        <a:gd name="connsiteY1" fmla="*/ 69821 h 3747217"/>
                        <a:gd name="connsiteX2" fmla="*/ 2943291 w 17280739"/>
                        <a:gd name="connsiteY2" fmla="*/ 169553 h 3747217"/>
                        <a:gd name="connsiteX3" fmla="*/ 5780931 w 17280739"/>
                        <a:gd name="connsiteY3" fmla="*/ 278942 h 3747217"/>
                        <a:gd name="connsiteX4" fmla="*/ 12701032 w 17280739"/>
                        <a:gd name="connsiteY4" fmla="*/ 328540 h 3747217"/>
                        <a:gd name="connsiteX5" fmla="*/ 17280706 w 17280739"/>
                        <a:gd name="connsiteY5" fmla="*/ 0 h 3747217"/>
                        <a:gd name="connsiteX6" fmla="*/ 17228360 w 17280739"/>
                        <a:gd name="connsiteY6" fmla="*/ 3747217 h 3747217"/>
                        <a:gd name="connsiteX7" fmla="*/ 14955060 w 17280739"/>
                        <a:gd name="connsiteY7" fmla="*/ 3728167 h 3747217"/>
                        <a:gd name="connsiteX8" fmla="*/ 13418360 w 17280739"/>
                        <a:gd name="connsiteY8" fmla="*/ 3677367 h 3747217"/>
                        <a:gd name="connsiteX9" fmla="*/ 12218210 w 17280739"/>
                        <a:gd name="connsiteY9" fmla="*/ 3594817 h 3747217"/>
                        <a:gd name="connsiteX10" fmla="*/ 11481610 w 17280739"/>
                        <a:gd name="connsiteY10" fmla="*/ 3505917 h 3747217"/>
                        <a:gd name="connsiteX11" fmla="*/ 10408460 w 17280739"/>
                        <a:gd name="connsiteY11" fmla="*/ 3321767 h 3747217"/>
                        <a:gd name="connsiteX12" fmla="*/ 9443260 w 17280739"/>
                        <a:gd name="connsiteY12" fmla="*/ 2985217 h 3747217"/>
                        <a:gd name="connsiteX13" fmla="*/ 8744760 w 17280739"/>
                        <a:gd name="connsiteY13" fmla="*/ 2591517 h 3747217"/>
                        <a:gd name="connsiteX14" fmla="*/ 7951010 w 17280739"/>
                        <a:gd name="connsiteY14" fmla="*/ 2178767 h 3747217"/>
                        <a:gd name="connsiteX15" fmla="*/ 7271560 w 17280739"/>
                        <a:gd name="connsiteY15" fmla="*/ 1867617 h 3747217"/>
                        <a:gd name="connsiteX16" fmla="*/ 6655610 w 17280739"/>
                        <a:gd name="connsiteY16" fmla="*/ 1664417 h 3747217"/>
                        <a:gd name="connsiteX17" fmla="*/ 5696760 w 17280739"/>
                        <a:gd name="connsiteY17" fmla="*/ 1442167 h 3747217"/>
                        <a:gd name="connsiteX18" fmla="*/ 4972860 w 17280739"/>
                        <a:gd name="connsiteY18" fmla="*/ 1327867 h 3747217"/>
                        <a:gd name="connsiteX19" fmla="*/ 4166410 w 17280739"/>
                        <a:gd name="connsiteY19" fmla="*/ 1315167 h 3747217"/>
                        <a:gd name="connsiteX20" fmla="*/ 2597960 w 17280739"/>
                        <a:gd name="connsiteY20" fmla="*/ 1232617 h 3747217"/>
                        <a:gd name="connsiteX21" fmla="*/ 51610 w 17280739"/>
                        <a:gd name="connsiteY21" fmla="*/ 1080217 h 3747217"/>
                        <a:gd name="connsiteX0" fmla="*/ 51610 w 17280739"/>
                        <a:gd name="connsiteY0" fmla="*/ 1010396 h 3677396"/>
                        <a:gd name="connsiteX1" fmla="*/ 0 w 17280739"/>
                        <a:gd name="connsiteY1" fmla="*/ 0 h 3677396"/>
                        <a:gd name="connsiteX2" fmla="*/ 2943291 w 17280739"/>
                        <a:gd name="connsiteY2" fmla="*/ 99732 h 3677396"/>
                        <a:gd name="connsiteX3" fmla="*/ 5780931 w 17280739"/>
                        <a:gd name="connsiteY3" fmla="*/ 209121 h 3677396"/>
                        <a:gd name="connsiteX4" fmla="*/ 12701032 w 17280739"/>
                        <a:gd name="connsiteY4" fmla="*/ 258719 h 3677396"/>
                        <a:gd name="connsiteX5" fmla="*/ 17280705 w 17280739"/>
                        <a:gd name="connsiteY5" fmla="*/ 341064 h 3677396"/>
                        <a:gd name="connsiteX6" fmla="*/ 17228360 w 17280739"/>
                        <a:gd name="connsiteY6" fmla="*/ 3677396 h 3677396"/>
                        <a:gd name="connsiteX7" fmla="*/ 14955060 w 17280739"/>
                        <a:gd name="connsiteY7" fmla="*/ 3658346 h 3677396"/>
                        <a:gd name="connsiteX8" fmla="*/ 13418360 w 17280739"/>
                        <a:gd name="connsiteY8" fmla="*/ 3607546 h 3677396"/>
                        <a:gd name="connsiteX9" fmla="*/ 12218210 w 17280739"/>
                        <a:gd name="connsiteY9" fmla="*/ 3524996 h 3677396"/>
                        <a:gd name="connsiteX10" fmla="*/ 11481610 w 17280739"/>
                        <a:gd name="connsiteY10" fmla="*/ 3436096 h 3677396"/>
                        <a:gd name="connsiteX11" fmla="*/ 10408460 w 17280739"/>
                        <a:gd name="connsiteY11" fmla="*/ 3251946 h 3677396"/>
                        <a:gd name="connsiteX12" fmla="*/ 9443260 w 17280739"/>
                        <a:gd name="connsiteY12" fmla="*/ 2915396 h 3677396"/>
                        <a:gd name="connsiteX13" fmla="*/ 8744760 w 17280739"/>
                        <a:gd name="connsiteY13" fmla="*/ 2521696 h 3677396"/>
                        <a:gd name="connsiteX14" fmla="*/ 7951010 w 17280739"/>
                        <a:gd name="connsiteY14" fmla="*/ 2108946 h 3677396"/>
                        <a:gd name="connsiteX15" fmla="*/ 7271560 w 17280739"/>
                        <a:gd name="connsiteY15" fmla="*/ 1797796 h 3677396"/>
                        <a:gd name="connsiteX16" fmla="*/ 6655610 w 17280739"/>
                        <a:gd name="connsiteY16" fmla="*/ 1594596 h 3677396"/>
                        <a:gd name="connsiteX17" fmla="*/ 5696760 w 17280739"/>
                        <a:gd name="connsiteY17" fmla="*/ 1372346 h 3677396"/>
                        <a:gd name="connsiteX18" fmla="*/ 4972860 w 17280739"/>
                        <a:gd name="connsiteY18" fmla="*/ 1258046 h 3677396"/>
                        <a:gd name="connsiteX19" fmla="*/ 4166410 w 17280739"/>
                        <a:gd name="connsiteY19" fmla="*/ 1245346 h 3677396"/>
                        <a:gd name="connsiteX20" fmla="*/ 2597960 w 17280739"/>
                        <a:gd name="connsiteY20" fmla="*/ 1162796 h 3677396"/>
                        <a:gd name="connsiteX21" fmla="*/ 51610 w 17280739"/>
                        <a:gd name="connsiteY21"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2701032 w 17280739"/>
                        <a:gd name="connsiteY3" fmla="*/ 258719 h 3677396"/>
                        <a:gd name="connsiteX4" fmla="*/ 17280705 w 17280739"/>
                        <a:gd name="connsiteY4" fmla="*/ 341064 h 3677396"/>
                        <a:gd name="connsiteX5" fmla="*/ 17228360 w 17280739"/>
                        <a:gd name="connsiteY5" fmla="*/ 3677396 h 3677396"/>
                        <a:gd name="connsiteX6" fmla="*/ 14955060 w 17280739"/>
                        <a:gd name="connsiteY6" fmla="*/ 3658346 h 3677396"/>
                        <a:gd name="connsiteX7" fmla="*/ 13418360 w 17280739"/>
                        <a:gd name="connsiteY7" fmla="*/ 3607546 h 3677396"/>
                        <a:gd name="connsiteX8" fmla="*/ 12218210 w 17280739"/>
                        <a:gd name="connsiteY8" fmla="*/ 3524996 h 3677396"/>
                        <a:gd name="connsiteX9" fmla="*/ 11481610 w 17280739"/>
                        <a:gd name="connsiteY9" fmla="*/ 3436096 h 3677396"/>
                        <a:gd name="connsiteX10" fmla="*/ 10408460 w 17280739"/>
                        <a:gd name="connsiteY10" fmla="*/ 3251946 h 3677396"/>
                        <a:gd name="connsiteX11" fmla="*/ 9443260 w 17280739"/>
                        <a:gd name="connsiteY11" fmla="*/ 2915396 h 3677396"/>
                        <a:gd name="connsiteX12" fmla="*/ 8744760 w 17280739"/>
                        <a:gd name="connsiteY12" fmla="*/ 2521696 h 3677396"/>
                        <a:gd name="connsiteX13" fmla="*/ 7951010 w 17280739"/>
                        <a:gd name="connsiteY13" fmla="*/ 2108946 h 3677396"/>
                        <a:gd name="connsiteX14" fmla="*/ 7271560 w 17280739"/>
                        <a:gd name="connsiteY14" fmla="*/ 1797796 h 3677396"/>
                        <a:gd name="connsiteX15" fmla="*/ 6655610 w 17280739"/>
                        <a:gd name="connsiteY15" fmla="*/ 1594596 h 3677396"/>
                        <a:gd name="connsiteX16" fmla="*/ 5696760 w 17280739"/>
                        <a:gd name="connsiteY16" fmla="*/ 1372346 h 3677396"/>
                        <a:gd name="connsiteX17" fmla="*/ 4972860 w 17280739"/>
                        <a:gd name="connsiteY17" fmla="*/ 1258046 h 3677396"/>
                        <a:gd name="connsiteX18" fmla="*/ 4166410 w 17280739"/>
                        <a:gd name="connsiteY18" fmla="*/ 1245346 h 3677396"/>
                        <a:gd name="connsiteX19" fmla="*/ 2597960 w 17280739"/>
                        <a:gd name="connsiteY19" fmla="*/ 1162796 h 3677396"/>
                        <a:gd name="connsiteX20" fmla="*/ 51610 w 17280739"/>
                        <a:gd name="connsiteY20" fmla="*/ 1010396 h 3677396"/>
                        <a:gd name="connsiteX0" fmla="*/ 51610 w 17280739"/>
                        <a:gd name="connsiteY0" fmla="*/ 1010396 h 3677396"/>
                        <a:gd name="connsiteX1" fmla="*/ 0 w 17280739"/>
                        <a:gd name="connsiteY1" fmla="*/ 0 h 3677396"/>
                        <a:gd name="connsiteX2" fmla="*/ 2943291 w 17280739"/>
                        <a:gd name="connsiteY2" fmla="*/ 99732 h 3677396"/>
                        <a:gd name="connsiteX3" fmla="*/ 17280705 w 17280739"/>
                        <a:gd name="connsiteY3" fmla="*/ 341064 h 3677396"/>
                        <a:gd name="connsiteX4" fmla="*/ 17228360 w 17280739"/>
                        <a:gd name="connsiteY4" fmla="*/ 3677396 h 3677396"/>
                        <a:gd name="connsiteX5" fmla="*/ 14955060 w 17280739"/>
                        <a:gd name="connsiteY5" fmla="*/ 3658346 h 3677396"/>
                        <a:gd name="connsiteX6" fmla="*/ 13418360 w 17280739"/>
                        <a:gd name="connsiteY6" fmla="*/ 3607546 h 3677396"/>
                        <a:gd name="connsiteX7" fmla="*/ 12218210 w 17280739"/>
                        <a:gd name="connsiteY7" fmla="*/ 3524996 h 3677396"/>
                        <a:gd name="connsiteX8" fmla="*/ 11481610 w 17280739"/>
                        <a:gd name="connsiteY8" fmla="*/ 3436096 h 3677396"/>
                        <a:gd name="connsiteX9" fmla="*/ 10408460 w 17280739"/>
                        <a:gd name="connsiteY9" fmla="*/ 3251946 h 3677396"/>
                        <a:gd name="connsiteX10" fmla="*/ 9443260 w 17280739"/>
                        <a:gd name="connsiteY10" fmla="*/ 2915396 h 3677396"/>
                        <a:gd name="connsiteX11" fmla="*/ 8744760 w 17280739"/>
                        <a:gd name="connsiteY11" fmla="*/ 2521696 h 3677396"/>
                        <a:gd name="connsiteX12" fmla="*/ 7951010 w 17280739"/>
                        <a:gd name="connsiteY12" fmla="*/ 2108946 h 3677396"/>
                        <a:gd name="connsiteX13" fmla="*/ 7271560 w 17280739"/>
                        <a:gd name="connsiteY13" fmla="*/ 1797796 h 3677396"/>
                        <a:gd name="connsiteX14" fmla="*/ 6655610 w 17280739"/>
                        <a:gd name="connsiteY14" fmla="*/ 1594596 h 3677396"/>
                        <a:gd name="connsiteX15" fmla="*/ 5696760 w 17280739"/>
                        <a:gd name="connsiteY15" fmla="*/ 1372346 h 3677396"/>
                        <a:gd name="connsiteX16" fmla="*/ 4972860 w 17280739"/>
                        <a:gd name="connsiteY16" fmla="*/ 1258046 h 3677396"/>
                        <a:gd name="connsiteX17" fmla="*/ 4166410 w 17280739"/>
                        <a:gd name="connsiteY17" fmla="*/ 1245346 h 3677396"/>
                        <a:gd name="connsiteX18" fmla="*/ 2597960 w 17280739"/>
                        <a:gd name="connsiteY18" fmla="*/ 1162796 h 3677396"/>
                        <a:gd name="connsiteX19" fmla="*/ 51610 w 17280739"/>
                        <a:gd name="connsiteY19" fmla="*/ 1010396 h 3677396"/>
                        <a:gd name="connsiteX0" fmla="*/ 51610 w 17280739"/>
                        <a:gd name="connsiteY0" fmla="*/ 1010396 h 3677396"/>
                        <a:gd name="connsiteX1" fmla="*/ 0 w 17280739"/>
                        <a:gd name="connsiteY1" fmla="*/ 0 h 3677396"/>
                        <a:gd name="connsiteX2" fmla="*/ 17280705 w 17280739"/>
                        <a:gd name="connsiteY2" fmla="*/ 341064 h 3677396"/>
                        <a:gd name="connsiteX3" fmla="*/ 17228360 w 17280739"/>
                        <a:gd name="connsiteY3" fmla="*/ 3677396 h 3677396"/>
                        <a:gd name="connsiteX4" fmla="*/ 14955060 w 17280739"/>
                        <a:gd name="connsiteY4" fmla="*/ 3658346 h 3677396"/>
                        <a:gd name="connsiteX5" fmla="*/ 13418360 w 17280739"/>
                        <a:gd name="connsiteY5" fmla="*/ 3607546 h 3677396"/>
                        <a:gd name="connsiteX6" fmla="*/ 12218210 w 17280739"/>
                        <a:gd name="connsiteY6" fmla="*/ 3524996 h 3677396"/>
                        <a:gd name="connsiteX7" fmla="*/ 11481610 w 17280739"/>
                        <a:gd name="connsiteY7" fmla="*/ 3436096 h 3677396"/>
                        <a:gd name="connsiteX8" fmla="*/ 10408460 w 17280739"/>
                        <a:gd name="connsiteY8" fmla="*/ 3251946 h 3677396"/>
                        <a:gd name="connsiteX9" fmla="*/ 9443260 w 17280739"/>
                        <a:gd name="connsiteY9" fmla="*/ 2915396 h 3677396"/>
                        <a:gd name="connsiteX10" fmla="*/ 8744760 w 17280739"/>
                        <a:gd name="connsiteY10" fmla="*/ 2521696 h 3677396"/>
                        <a:gd name="connsiteX11" fmla="*/ 7951010 w 17280739"/>
                        <a:gd name="connsiteY11" fmla="*/ 2108946 h 3677396"/>
                        <a:gd name="connsiteX12" fmla="*/ 7271560 w 17280739"/>
                        <a:gd name="connsiteY12" fmla="*/ 1797796 h 3677396"/>
                        <a:gd name="connsiteX13" fmla="*/ 6655610 w 17280739"/>
                        <a:gd name="connsiteY13" fmla="*/ 1594596 h 3677396"/>
                        <a:gd name="connsiteX14" fmla="*/ 5696760 w 17280739"/>
                        <a:gd name="connsiteY14" fmla="*/ 1372346 h 3677396"/>
                        <a:gd name="connsiteX15" fmla="*/ 4972860 w 17280739"/>
                        <a:gd name="connsiteY15" fmla="*/ 1258046 h 3677396"/>
                        <a:gd name="connsiteX16" fmla="*/ 4166410 w 17280739"/>
                        <a:gd name="connsiteY16" fmla="*/ 1245346 h 3677396"/>
                        <a:gd name="connsiteX17" fmla="*/ 2597960 w 17280739"/>
                        <a:gd name="connsiteY17" fmla="*/ 1162796 h 3677396"/>
                        <a:gd name="connsiteX18" fmla="*/ 51610 w 17280739"/>
                        <a:gd name="connsiteY18" fmla="*/ 1010396 h 3677396"/>
                        <a:gd name="connsiteX0" fmla="*/ 51610 w 17319634"/>
                        <a:gd name="connsiteY0" fmla="*/ 1010396 h 3677396"/>
                        <a:gd name="connsiteX1" fmla="*/ 0 w 17319634"/>
                        <a:gd name="connsiteY1" fmla="*/ 0 h 3677396"/>
                        <a:gd name="connsiteX2" fmla="*/ 17319615 w 17319634"/>
                        <a:gd name="connsiteY2" fmla="*/ 587595 h 3677396"/>
                        <a:gd name="connsiteX3" fmla="*/ 17228360 w 17319634"/>
                        <a:gd name="connsiteY3" fmla="*/ 3677396 h 3677396"/>
                        <a:gd name="connsiteX4" fmla="*/ 14955060 w 17319634"/>
                        <a:gd name="connsiteY4" fmla="*/ 3658346 h 3677396"/>
                        <a:gd name="connsiteX5" fmla="*/ 13418360 w 17319634"/>
                        <a:gd name="connsiteY5" fmla="*/ 3607546 h 3677396"/>
                        <a:gd name="connsiteX6" fmla="*/ 12218210 w 17319634"/>
                        <a:gd name="connsiteY6" fmla="*/ 3524996 h 3677396"/>
                        <a:gd name="connsiteX7" fmla="*/ 11481610 w 17319634"/>
                        <a:gd name="connsiteY7" fmla="*/ 3436096 h 3677396"/>
                        <a:gd name="connsiteX8" fmla="*/ 10408460 w 17319634"/>
                        <a:gd name="connsiteY8" fmla="*/ 3251946 h 3677396"/>
                        <a:gd name="connsiteX9" fmla="*/ 9443260 w 17319634"/>
                        <a:gd name="connsiteY9" fmla="*/ 2915396 h 3677396"/>
                        <a:gd name="connsiteX10" fmla="*/ 8744760 w 17319634"/>
                        <a:gd name="connsiteY10" fmla="*/ 2521696 h 3677396"/>
                        <a:gd name="connsiteX11" fmla="*/ 7951010 w 17319634"/>
                        <a:gd name="connsiteY11" fmla="*/ 2108946 h 3677396"/>
                        <a:gd name="connsiteX12" fmla="*/ 7271560 w 17319634"/>
                        <a:gd name="connsiteY12" fmla="*/ 1797796 h 3677396"/>
                        <a:gd name="connsiteX13" fmla="*/ 6655610 w 17319634"/>
                        <a:gd name="connsiteY13" fmla="*/ 1594596 h 3677396"/>
                        <a:gd name="connsiteX14" fmla="*/ 5696760 w 17319634"/>
                        <a:gd name="connsiteY14" fmla="*/ 1372346 h 3677396"/>
                        <a:gd name="connsiteX15" fmla="*/ 4972860 w 17319634"/>
                        <a:gd name="connsiteY15" fmla="*/ 1258046 h 3677396"/>
                        <a:gd name="connsiteX16" fmla="*/ 4166410 w 17319634"/>
                        <a:gd name="connsiteY16" fmla="*/ 1245346 h 3677396"/>
                        <a:gd name="connsiteX17" fmla="*/ 2597960 w 17319634"/>
                        <a:gd name="connsiteY17" fmla="*/ 1162796 h 3677396"/>
                        <a:gd name="connsiteX18" fmla="*/ 51610 w 17319634"/>
                        <a:gd name="connsiteY18" fmla="*/ 1010396 h 3677396"/>
                        <a:gd name="connsiteX0" fmla="*/ 12700 w 17280724"/>
                        <a:gd name="connsiteY0" fmla="*/ 825498 h 3492498"/>
                        <a:gd name="connsiteX1" fmla="*/ 0 w 17280724"/>
                        <a:gd name="connsiteY1" fmla="*/ 0 h 3492498"/>
                        <a:gd name="connsiteX2" fmla="*/ 17280705 w 17280724"/>
                        <a:gd name="connsiteY2" fmla="*/ 402697 h 3492498"/>
                        <a:gd name="connsiteX3" fmla="*/ 17189450 w 17280724"/>
                        <a:gd name="connsiteY3" fmla="*/ 3492498 h 3492498"/>
                        <a:gd name="connsiteX4" fmla="*/ 14916150 w 17280724"/>
                        <a:gd name="connsiteY4" fmla="*/ 3473448 h 3492498"/>
                        <a:gd name="connsiteX5" fmla="*/ 13379450 w 17280724"/>
                        <a:gd name="connsiteY5" fmla="*/ 3422648 h 3492498"/>
                        <a:gd name="connsiteX6" fmla="*/ 12179300 w 17280724"/>
                        <a:gd name="connsiteY6" fmla="*/ 3340098 h 3492498"/>
                        <a:gd name="connsiteX7" fmla="*/ 11442700 w 17280724"/>
                        <a:gd name="connsiteY7" fmla="*/ 3251198 h 3492498"/>
                        <a:gd name="connsiteX8" fmla="*/ 10369550 w 17280724"/>
                        <a:gd name="connsiteY8" fmla="*/ 3067048 h 3492498"/>
                        <a:gd name="connsiteX9" fmla="*/ 9404350 w 17280724"/>
                        <a:gd name="connsiteY9" fmla="*/ 2730498 h 3492498"/>
                        <a:gd name="connsiteX10" fmla="*/ 8705850 w 17280724"/>
                        <a:gd name="connsiteY10" fmla="*/ 2336798 h 3492498"/>
                        <a:gd name="connsiteX11" fmla="*/ 7912100 w 17280724"/>
                        <a:gd name="connsiteY11" fmla="*/ 1924048 h 3492498"/>
                        <a:gd name="connsiteX12" fmla="*/ 7232650 w 17280724"/>
                        <a:gd name="connsiteY12" fmla="*/ 1612898 h 3492498"/>
                        <a:gd name="connsiteX13" fmla="*/ 6616700 w 17280724"/>
                        <a:gd name="connsiteY13" fmla="*/ 1409698 h 3492498"/>
                        <a:gd name="connsiteX14" fmla="*/ 5657850 w 17280724"/>
                        <a:gd name="connsiteY14" fmla="*/ 1187448 h 3492498"/>
                        <a:gd name="connsiteX15" fmla="*/ 4933950 w 17280724"/>
                        <a:gd name="connsiteY15" fmla="*/ 1073148 h 3492498"/>
                        <a:gd name="connsiteX16" fmla="*/ 4127500 w 17280724"/>
                        <a:gd name="connsiteY16" fmla="*/ 1060448 h 3492498"/>
                        <a:gd name="connsiteX17" fmla="*/ 2559050 w 17280724"/>
                        <a:gd name="connsiteY17" fmla="*/ 977898 h 3492498"/>
                        <a:gd name="connsiteX18" fmla="*/ 12700 w 17280724"/>
                        <a:gd name="connsiteY18" fmla="*/ 825498 h 3492498"/>
                        <a:gd name="connsiteX0" fmla="*/ -2 w 17268022"/>
                        <a:gd name="connsiteY0" fmla="*/ 1280151 h 3947151"/>
                        <a:gd name="connsiteX1" fmla="*/ 42485 w 17268022"/>
                        <a:gd name="connsiteY1" fmla="*/ 0 h 3947151"/>
                        <a:gd name="connsiteX2" fmla="*/ 17268003 w 17268022"/>
                        <a:gd name="connsiteY2" fmla="*/ 857350 h 3947151"/>
                        <a:gd name="connsiteX3" fmla="*/ 17176748 w 17268022"/>
                        <a:gd name="connsiteY3" fmla="*/ 3947151 h 3947151"/>
                        <a:gd name="connsiteX4" fmla="*/ 14903448 w 17268022"/>
                        <a:gd name="connsiteY4" fmla="*/ 3928101 h 3947151"/>
                        <a:gd name="connsiteX5" fmla="*/ 13366748 w 17268022"/>
                        <a:gd name="connsiteY5" fmla="*/ 3877301 h 3947151"/>
                        <a:gd name="connsiteX6" fmla="*/ 12166598 w 17268022"/>
                        <a:gd name="connsiteY6" fmla="*/ 3794751 h 3947151"/>
                        <a:gd name="connsiteX7" fmla="*/ 11429998 w 17268022"/>
                        <a:gd name="connsiteY7" fmla="*/ 3705851 h 3947151"/>
                        <a:gd name="connsiteX8" fmla="*/ 10356848 w 17268022"/>
                        <a:gd name="connsiteY8" fmla="*/ 3521701 h 3947151"/>
                        <a:gd name="connsiteX9" fmla="*/ 9391648 w 17268022"/>
                        <a:gd name="connsiteY9" fmla="*/ 3185151 h 3947151"/>
                        <a:gd name="connsiteX10" fmla="*/ 8693148 w 17268022"/>
                        <a:gd name="connsiteY10" fmla="*/ 2791451 h 3947151"/>
                        <a:gd name="connsiteX11" fmla="*/ 7899398 w 17268022"/>
                        <a:gd name="connsiteY11" fmla="*/ 2378701 h 3947151"/>
                        <a:gd name="connsiteX12" fmla="*/ 7219948 w 17268022"/>
                        <a:gd name="connsiteY12" fmla="*/ 2067551 h 3947151"/>
                        <a:gd name="connsiteX13" fmla="*/ 6603998 w 17268022"/>
                        <a:gd name="connsiteY13" fmla="*/ 1864351 h 3947151"/>
                        <a:gd name="connsiteX14" fmla="*/ 5645148 w 17268022"/>
                        <a:gd name="connsiteY14" fmla="*/ 1642101 h 3947151"/>
                        <a:gd name="connsiteX15" fmla="*/ 4921248 w 17268022"/>
                        <a:gd name="connsiteY15" fmla="*/ 1527801 h 3947151"/>
                        <a:gd name="connsiteX16" fmla="*/ 4114798 w 17268022"/>
                        <a:gd name="connsiteY16" fmla="*/ 1515101 h 3947151"/>
                        <a:gd name="connsiteX17" fmla="*/ 2546348 w 17268022"/>
                        <a:gd name="connsiteY17" fmla="*/ 1432551 h 3947151"/>
                        <a:gd name="connsiteX18" fmla="*/ -2 w 17268022"/>
                        <a:gd name="connsiteY18" fmla="*/ 1280151 h 3947151"/>
                        <a:gd name="connsiteX0" fmla="*/ -2 w 17295611"/>
                        <a:gd name="connsiteY0" fmla="*/ 1280151 h 3947151"/>
                        <a:gd name="connsiteX1" fmla="*/ 42485 w 17295611"/>
                        <a:gd name="connsiteY1" fmla="*/ 0 h 3947151"/>
                        <a:gd name="connsiteX2" fmla="*/ 17295598 w 17295611"/>
                        <a:gd name="connsiteY2" fmla="*/ 49077 h 3947151"/>
                        <a:gd name="connsiteX3" fmla="*/ 17176748 w 17295611"/>
                        <a:gd name="connsiteY3" fmla="*/ 3947151 h 3947151"/>
                        <a:gd name="connsiteX4" fmla="*/ 14903448 w 17295611"/>
                        <a:gd name="connsiteY4" fmla="*/ 3928101 h 3947151"/>
                        <a:gd name="connsiteX5" fmla="*/ 13366748 w 17295611"/>
                        <a:gd name="connsiteY5" fmla="*/ 3877301 h 3947151"/>
                        <a:gd name="connsiteX6" fmla="*/ 12166598 w 17295611"/>
                        <a:gd name="connsiteY6" fmla="*/ 3794751 h 3947151"/>
                        <a:gd name="connsiteX7" fmla="*/ 11429998 w 17295611"/>
                        <a:gd name="connsiteY7" fmla="*/ 3705851 h 3947151"/>
                        <a:gd name="connsiteX8" fmla="*/ 10356848 w 17295611"/>
                        <a:gd name="connsiteY8" fmla="*/ 3521701 h 3947151"/>
                        <a:gd name="connsiteX9" fmla="*/ 9391648 w 17295611"/>
                        <a:gd name="connsiteY9" fmla="*/ 3185151 h 3947151"/>
                        <a:gd name="connsiteX10" fmla="*/ 8693148 w 17295611"/>
                        <a:gd name="connsiteY10" fmla="*/ 2791451 h 3947151"/>
                        <a:gd name="connsiteX11" fmla="*/ 7899398 w 17295611"/>
                        <a:gd name="connsiteY11" fmla="*/ 2378701 h 3947151"/>
                        <a:gd name="connsiteX12" fmla="*/ 7219948 w 17295611"/>
                        <a:gd name="connsiteY12" fmla="*/ 2067551 h 3947151"/>
                        <a:gd name="connsiteX13" fmla="*/ 6603998 w 17295611"/>
                        <a:gd name="connsiteY13" fmla="*/ 1864351 h 3947151"/>
                        <a:gd name="connsiteX14" fmla="*/ 5645148 w 17295611"/>
                        <a:gd name="connsiteY14" fmla="*/ 1642101 h 3947151"/>
                        <a:gd name="connsiteX15" fmla="*/ 4921248 w 17295611"/>
                        <a:gd name="connsiteY15" fmla="*/ 1527801 h 3947151"/>
                        <a:gd name="connsiteX16" fmla="*/ 4114798 w 17295611"/>
                        <a:gd name="connsiteY16" fmla="*/ 1515101 h 3947151"/>
                        <a:gd name="connsiteX17" fmla="*/ 2546348 w 17295611"/>
                        <a:gd name="connsiteY17" fmla="*/ 1432551 h 3947151"/>
                        <a:gd name="connsiteX18" fmla="*/ -2 w 17295611"/>
                        <a:gd name="connsiteY18" fmla="*/ 1280151 h 3947151"/>
                        <a:gd name="connsiteX0" fmla="*/ -2 w 17295611"/>
                        <a:gd name="connsiteY0" fmla="*/ 1407883 h 4074883"/>
                        <a:gd name="connsiteX1" fmla="*/ 42485 w 17295611"/>
                        <a:gd name="connsiteY1" fmla="*/ 127732 h 4074883"/>
                        <a:gd name="connsiteX2" fmla="*/ 17295598 w 17295611"/>
                        <a:gd name="connsiteY2" fmla="*/ 0 h 4074883"/>
                        <a:gd name="connsiteX3" fmla="*/ 17176748 w 17295611"/>
                        <a:gd name="connsiteY3" fmla="*/ 4074883 h 4074883"/>
                        <a:gd name="connsiteX4" fmla="*/ 14903448 w 17295611"/>
                        <a:gd name="connsiteY4" fmla="*/ 4055833 h 4074883"/>
                        <a:gd name="connsiteX5" fmla="*/ 13366748 w 17295611"/>
                        <a:gd name="connsiteY5" fmla="*/ 4005033 h 4074883"/>
                        <a:gd name="connsiteX6" fmla="*/ 12166598 w 17295611"/>
                        <a:gd name="connsiteY6" fmla="*/ 3922483 h 4074883"/>
                        <a:gd name="connsiteX7" fmla="*/ 11429998 w 17295611"/>
                        <a:gd name="connsiteY7" fmla="*/ 3833583 h 4074883"/>
                        <a:gd name="connsiteX8" fmla="*/ 10356848 w 17295611"/>
                        <a:gd name="connsiteY8" fmla="*/ 3649433 h 4074883"/>
                        <a:gd name="connsiteX9" fmla="*/ 9391648 w 17295611"/>
                        <a:gd name="connsiteY9" fmla="*/ 3312883 h 4074883"/>
                        <a:gd name="connsiteX10" fmla="*/ 8693148 w 17295611"/>
                        <a:gd name="connsiteY10" fmla="*/ 2919183 h 4074883"/>
                        <a:gd name="connsiteX11" fmla="*/ 7899398 w 17295611"/>
                        <a:gd name="connsiteY11" fmla="*/ 2506433 h 4074883"/>
                        <a:gd name="connsiteX12" fmla="*/ 7219948 w 17295611"/>
                        <a:gd name="connsiteY12" fmla="*/ 2195283 h 4074883"/>
                        <a:gd name="connsiteX13" fmla="*/ 6603998 w 17295611"/>
                        <a:gd name="connsiteY13" fmla="*/ 1992083 h 4074883"/>
                        <a:gd name="connsiteX14" fmla="*/ 5645148 w 17295611"/>
                        <a:gd name="connsiteY14" fmla="*/ 1769833 h 4074883"/>
                        <a:gd name="connsiteX15" fmla="*/ 4921248 w 17295611"/>
                        <a:gd name="connsiteY15" fmla="*/ 1655533 h 4074883"/>
                        <a:gd name="connsiteX16" fmla="*/ 4114798 w 17295611"/>
                        <a:gd name="connsiteY16" fmla="*/ 1642833 h 4074883"/>
                        <a:gd name="connsiteX17" fmla="*/ 2546348 w 17295611"/>
                        <a:gd name="connsiteY17" fmla="*/ 1560283 h 4074883"/>
                        <a:gd name="connsiteX18" fmla="*/ -2 w 17295611"/>
                        <a:gd name="connsiteY18" fmla="*/ 1407883 h 4074883"/>
                        <a:gd name="connsiteX0" fmla="*/ -2 w 17295611"/>
                        <a:gd name="connsiteY0" fmla="*/ 1734803 h 4401803"/>
                        <a:gd name="connsiteX1" fmla="*/ 14892 w 17295611"/>
                        <a:gd name="connsiteY1" fmla="*/ 0 h 4401803"/>
                        <a:gd name="connsiteX2" fmla="*/ 17295598 w 17295611"/>
                        <a:gd name="connsiteY2" fmla="*/ 326920 h 4401803"/>
                        <a:gd name="connsiteX3" fmla="*/ 17176748 w 17295611"/>
                        <a:gd name="connsiteY3" fmla="*/ 4401803 h 4401803"/>
                        <a:gd name="connsiteX4" fmla="*/ 14903448 w 17295611"/>
                        <a:gd name="connsiteY4" fmla="*/ 4382753 h 4401803"/>
                        <a:gd name="connsiteX5" fmla="*/ 13366748 w 17295611"/>
                        <a:gd name="connsiteY5" fmla="*/ 4331953 h 4401803"/>
                        <a:gd name="connsiteX6" fmla="*/ 12166598 w 17295611"/>
                        <a:gd name="connsiteY6" fmla="*/ 4249403 h 4401803"/>
                        <a:gd name="connsiteX7" fmla="*/ 11429998 w 17295611"/>
                        <a:gd name="connsiteY7" fmla="*/ 4160503 h 4401803"/>
                        <a:gd name="connsiteX8" fmla="*/ 10356848 w 17295611"/>
                        <a:gd name="connsiteY8" fmla="*/ 3976353 h 4401803"/>
                        <a:gd name="connsiteX9" fmla="*/ 9391648 w 17295611"/>
                        <a:gd name="connsiteY9" fmla="*/ 3639803 h 4401803"/>
                        <a:gd name="connsiteX10" fmla="*/ 8693148 w 17295611"/>
                        <a:gd name="connsiteY10" fmla="*/ 3246103 h 4401803"/>
                        <a:gd name="connsiteX11" fmla="*/ 7899398 w 17295611"/>
                        <a:gd name="connsiteY11" fmla="*/ 2833353 h 4401803"/>
                        <a:gd name="connsiteX12" fmla="*/ 7219948 w 17295611"/>
                        <a:gd name="connsiteY12" fmla="*/ 2522203 h 4401803"/>
                        <a:gd name="connsiteX13" fmla="*/ 6603998 w 17295611"/>
                        <a:gd name="connsiteY13" fmla="*/ 2319003 h 4401803"/>
                        <a:gd name="connsiteX14" fmla="*/ 5645148 w 17295611"/>
                        <a:gd name="connsiteY14" fmla="*/ 2096753 h 4401803"/>
                        <a:gd name="connsiteX15" fmla="*/ 4921248 w 17295611"/>
                        <a:gd name="connsiteY15" fmla="*/ 1982453 h 4401803"/>
                        <a:gd name="connsiteX16" fmla="*/ 4114798 w 17295611"/>
                        <a:gd name="connsiteY16" fmla="*/ 1969753 h 4401803"/>
                        <a:gd name="connsiteX17" fmla="*/ 2546348 w 17295611"/>
                        <a:gd name="connsiteY17" fmla="*/ 1887203 h 4401803"/>
                        <a:gd name="connsiteX18" fmla="*/ -2 w 17295611"/>
                        <a:gd name="connsiteY18" fmla="*/ 1734803 h 440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95611" h="4401803">
                          <a:moveTo>
                            <a:pt x="-2" y="1734803"/>
                          </a:moveTo>
                          <a:lnTo>
                            <a:pt x="14892" y="0"/>
                          </a:lnTo>
                          <a:lnTo>
                            <a:pt x="17295598" y="326920"/>
                          </a:lnTo>
                          <a:cubicBezTo>
                            <a:pt x="17297199" y="1531542"/>
                            <a:pt x="17175147" y="3197181"/>
                            <a:pt x="17176748" y="4401803"/>
                          </a:cubicBezTo>
                          <a:lnTo>
                            <a:pt x="14903448" y="4382753"/>
                          </a:lnTo>
                          <a:lnTo>
                            <a:pt x="13366748" y="4331953"/>
                          </a:lnTo>
                          <a:lnTo>
                            <a:pt x="12166598" y="4249403"/>
                          </a:lnTo>
                          <a:lnTo>
                            <a:pt x="11429998" y="4160503"/>
                          </a:lnTo>
                          <a:lnTo>
                            <a:pt x="10356848" y="3976353"/>
                          </a:lnTo>
                          <a:lnTo>
                            <a:pt x="9391648" y="3639803"/>
                          </a:lnTo>
                          <a:lnTo>
                            <a:pt x="8693148" y="3246103"/>
                          </a:lnTo>
                          <a:lnTo>
                            <a:pt x="7899398" y="2833353"/>
                          </a:lnTo>
                          <a:lnTo>
                            <a:pt x="7219948" y="2522203"/>
                          </a:lnTo>
                          <a:lnTo>
                            <a:pt x="6603998" y="2319003"/>
                          </a:lnTo>
                          <a:lnTo>
                            <a:pt x="5645148" y="2096753"/>
                          </a:lnTo>
                          <a:lnTo>
                            <a:pt x="4921248" y="1982453"/>
                          </a:lnTo>
                          <a:lnTo>
                            <a:pt x="4114798" y="1969753"/>
                          </a:lnTo>
                          <a:lnTo>
                            <a:pt x="2546348" y="1887203"/>
                          </a:lnTo>
                          <a:lnTo>
                            <a:pt x="-2" y="1734803"/>
                          </a:lnTo>
                          <a:close/>
                        </a:path>
                      </a:pathLst>
                    </a:custGeom>
                    <a:gradFill flip="none" rotWithShape="1">
                      <a:gsLst>
                        <a:gs pos="14000">
                          <a:srgbClr val="58C4D4"/>
                        </a:gs>
                        <a:gs pos="59000">
                          <a:schemeClr val="accent4">
                            <a:lumMod val="50000"/>
                            <a:alpha val="32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6" name="Rectangle 1905">
                    <a:extLst>
                      <a:ext uri="{FF2B5EF4-FFF2-40B4-BE49-F238E27FC236}">
                        <a16:creationId xmlns:a16="http://schemas.microsoft.com/office/drawing/2014/main" id="{6293BEF1-BF98-5CB8-0359-FDF9226EB287}"/>
                      </a:ext>
                    </a:extLst>
                  </p:cNvPr>
                  <p:cNvSpPr>
                    <a:spLocks/>
                  </p:cNvSpPr>
                  <p:nvPr/>
                </p:nvSpPr>
                <p:spPr>
                  <a:xfrm>
                    <a:off x="3941193" y="2281510"/>
                    <a:ext cx="261270" cy="1238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2" name="Group 1921">
                    <a:extLst>
                      <a:ext uri="{FF2B5EF4-FFF2-40B4-BE49-F238E27FC236}">
                        <a16:creationId xmlns:a16="http://schemas.microsoft.com/office/drawing/2014/main" id="{546D2289-846E-2DE7-9BED-BF0108BC4B02}"/>
                      </a:ext>
                    </a:extLst>
                  </p:cNvPr>
                  <p:cNvGrpSpPr>
                    <a:grpSpLocks/>
                  </p:cNvGrpSpPr>
                  <p:nvPr/>
                </p:nvGrpSpPr>
                <p:grpSpPr>
                  <a:xfrm>
                    <a:off x="5480980" y="1419286"/>
                    <a:ext cx="1331457" cy="1338007"/>
                    <a:chOff x="1346519" y="587870"/>
                    <a:chExt cx="1331457" cy="1338007"/>
                  </a:xfrm>
                </p:grpSpPr>
                <p:sp>
                  <p:nvSpPr>
                    <p:cNvPr id="1923" name="Sun 1922">
                      <a:extLst>
                        <a:ext uri="{FF2B5EF4-FFF2-40B4-BE49-F238E27FC236}">
                          <a16:creationId xmlns:a16="http://schemas.microsoft.com/office/drawing/2014/main" id="{E68CBC0C-9E41-581D-04A3-B24650FCC6B3}"/>
                        </a:ext>
                      </a:extLst>
                    </p:cNvPr>
                    <p:cNvSpPr>
                      <a:spLocks/>
                    </p:cNvSpPr>
                    <p:nvPr/>
                  </p:nvSpPr>
                  <p:spPr>
                    <a:xfrm>
                      <a:off x="2091193" y="587870"/>
                      <a:ext cx="586783" cy="55574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4" name="Straight Connector 1923">
                      <a:extLst>
                        <a:ext uri="{FF2B5EF4-FFF2-40B4-BE49-F238E27FC236}">
                          <a16:creationId xmlns:a16="http://schemas.microsoft.com/office/drawing/2014/main" id="{A245AFE7-AA21-D67D-C0FB-E3EEAA22EF71}"/>
                        </a:ext>
                      </a:extLst>
                    </p:cNvPr>
                    <p:cNvCxnSpPr>
                      <a:cxnSpLocks/>
                    </p:cNvCxnSpPr>
                    <p:nvPr/>
                  </p:nvCxnSpPr>
                  <p:spPr>
                    <a:xfrm flipH="1">
                      <a:off x="1346519" y="1025369"/>
                      <a:ext cx="786717" cy="737563"/>
                    </a:xfrm>
                    <a:prstGeom prst="line">
                      <a:avLst/>
                    </a:prstGeom>
                  </p:spPr>
                  <p:style>
                    <a:lnRef idx="1">
                      <a:schemeClr val="accent4"/>
                    </a:lnRef>
                    <a:fillRef idx="0">
                      <a:schemeClr val="accent4"/>
                    </a:fillRef>
                    <a:effectRef idx="0">
                      <a:schemeClr val="accent4"/>
                    </a:effectRef>
                    <a:fontRef idx="minor">
                      <a:schemeClr val="tx1"/>
                    </a:fontRef>
                  </p:style>
                </p:cxnSp>
                <p:cxnSp>
                  <p:nvCxnSpPr>
                    <p:cNvPr id="1925" name="Straight Connector 1924">
                      <a:extLst>
                        <a:ext uri="{FF2B5EF4-FFF2-40B4-BE49-F238E27FC236}">
                          <a16:creationId xmlns:a16="http://schemas.microsoft.com/office/drawing/2014/main" id="{3A0423EA-56A8-4802-9CB5-D038D18F34E4}"/>
                        </a:ext>
                      </a:extLst>
                    </p:cNvPr>
                    <p:cNvCxnSpPr>
                      <a:cxnSpLocks/>
                    </p:cNvCxnSpPr>
                    <p:nvPr/>
                  </p:nvCxnSpPr>
                  <p:spPr>
                    <a:xfrm flipH="1">
                      <a:off x="2274456" y="1203352"/>
                      <a:ext cx="83750" cy="722525"/>
                    </a:xfrm>
                    <a:prstGeom prst="line">
                      <a:avLst/>
                    </a:prstGeom>
                  </p:spPr>
                  <p:style>
                    <a:lnRef idx="1">
                      <a:schemeClr val="accent4"/>
                    </a:lnRef>
                    <a:fillRef idx="0">
                      <a:schemeClr val="accent4"/>
                    </a:fillRef>
                    <a:effectRef idx="0">
                      <a:schemeClr val="accent4"/>
                    </a:effectRef>
                    <a:fontRef idx="minor">
                      <a:schemeClr val="tx1"/>
                    </a:fontRef>
                  </p:style>
                </p:cxnSp>
              </p:grpSp>
              <p:cxnSp>
                <p:nvCxnSpPr>
                  <p:cNvPr id="1944" name="Straight Arrow Connector 1943">
                    <a:extLst>
                      <a:ext uri="{FF2B5EF4-FFF2-40B4-BE49-F238E27FC236}">
                        <a16:creationId xmlns:a16="http://schemas.microsoft.com/office/drawing/2014/main" id="{17AC85DE-7A02-E357-6653-D2EC64EDDDBF}"/>
                      </a:ext>
                    </a:extLst>
                  </p:cNvPr>
                  <p:cNvCxnSpPr>
                    <a:cxnSpLocks/>
                  </p:cNvCxnSpPr>
                  <p:nvPr/>
                </p:nvCxnSpPr>
                <p:spPr>
                  <a:xfrm flipV="1">
                    <a:off x="4488139" y="2664875"/>
                    <a:ext cx="0" cy="410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6" name="Straight Arrow Connector 1955">
                    <a:extLst>
                      <a:ext uri="{FF2B5EF4-FFF2-40B4-BE49-F238E27FC236}">
                        <a16:creationId xmlns:a16="http://schemas.microsoft.com/office/drawing/2014/main" id="{74E201BE-47FA-D5CF-6A2C-E49E9DAE30A1}"/>
                      </a:ext>
                    </a:extLst>
                  </p:cNvPr>
                  <p:cNvCxnSpPr>
                    <a:cxnSpLocks/>
                  </p:cNvCxnSpPr>
                  <p:nvPr/>
                </p:nvCxnSpPr>
                <p:spPr>
                  <a:xfrm flipH="1" flipV="1">
                    <a:off x="7271483" y="2773400"/>
                    <a:ext cx="623493" cy="17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7" name="Straight Arrow Connector 1956">
                    <a:extLst>
                      <a:ext uri="{FF2B5EF4-FFF2-40B4-BE49-F238E27FC236}">
                        <a16:creationId xmlns:a16="http://schemas.microsoft.com/office/drawing/2014/main" id="{E670D9B3-06BD-8071-4B9D-921844DC63F5}"/>
                      </a:ext>
                    </a:extLst>
                  </p:cNvPr>
                  <p:cNvCxnSpPr>
                    <a:cxnSpLocks/>
                  </p:cNvCxnSpPr>
                  <p:nvPr/>
                </p:nvCxnSpPr>
                <p:spPr>
                  <a:xfrm>
                    <a:off x="6588345" y="2763760"/>
                    <a:ext cx="626319" cy="172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75" name="TextBox 1974">
                  <a:extLst>
                    <a:ext uri="{FF2B5EF4-FFF2-40B4-BE49-F238E27FC236}">
                      <a16:creationId xmlns:a16="http://schemas.microsoft.com/office/drawing/2014/main" id="{26DC3F84-A30D-4FC7-DA87-E8320B1B438A}"/>
                    </a:ext>
                  </a:extLst>
                </p:cNvPr>
                <p:cNvSpPr txBox="1">
                  <a:spLocks/>
                </p:cNvSpPr>
                <p:nvPr/>
              </p:nvSpPr>
              <p:spPr>
                <a:xfrm>
                  <a:off x="4260863" y="3465180"/>
                  <a:ext cx="2755912" cy="369332"/>
                </a:xfrm>
                <a:prstGeom prst="rect">
                  <a:avLst/>
                </a:prstGeom>
                <a:noFill/>
              </p:spPr>
              <p:txBody>
                <a:bodyPr wrap="square" rtlCol="0">
                  <a:spAutoFit/>
                </a:bodyPr>
                <a:lstStyle/>
                <a:p>
                  <a:pPr algn="ctr"/>
                  <a:r>
                    <a:rPr lang="en-US" dirty="0"/>
                    <a:t>Brown out</a:t>
                  </a:r>
                </a:p>
              </p:txBody>
            </p:sp>
          </p:grpSp>
          <p:sp>
            <p:nvSpPr>
              <p:cNvPr id="2" name="Right Bracket 1">
                <a:extLst>
                  <a:ext uri="{FF2B5EF4-FFF2-40B4-BE49-F238E27FC236}">
                    <a16:creationId xmlns:a16="http://schemas.microsoft.com/office/drawing/2014/main" id="{2A04D2F8-EE54-40D3-E071-96E1D38D30BE}"/>
                  </a:ext>
                </a:extLst>
              </p:cNvPr>
              <p:cNvSpPr>
                <a:spLocks/>
              </p:cNvSpPr>
              <p:nvPr/>
            </p:nvSpPr>
            <p:spPr>
              <a:xfrm rot="5400000" flipH="1">
                <a:off x="7952535" y="983550"/>
                <a:ext cx="249545" cy="1354719"/>
              </a:xfrm>
              <a:prstGeom prst="righ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9D0BA7C-08CF-0640-E33E-128392B7387B}"/>
                  </a:ext>
                </a:extLst>
              </p:cNvPr>
              <p:cNvSpPr txBox="1">
                <a:spLocks/>
              </p:cNvSpPr>
              <p:nvPr/>
            </p:nvSpPr>
            <p:spPr>
              <a:xfrm>
                <a:off x="7084483" y="1194918"/>
                <a:ext cx="2296744" cy="369332"/>
              </a:xfrm>
              <a:prstGeom prst="rect">
                <a:avLst/>
              </a:prstGeom>
              <a:noFill/>
            </p:spPr>
            <p:txBody>
              <a:bodyPr wrap="square" rtlCol="0">
                <a:spAutoFit/>
              </a:bodyPr>
              <a:lstStyle/>
              <a:p>
                <a:r>
                  <a:rPr lang="en-US" dirty="0"/>
                  <a:t>River Reversals (RR)</a:t>
                </a:r>
              </a:p>
            </p:txBody>
          </p:sp>
        </p:grpSp>
        <p:pic>
          <p:nvPicPr>
            <p:cNvPr id="6" name="Graphic 5" descr="Stop with solid fill">
              <a:extLst>
                <a:ext uri="{FF2B5EF4-FFF2-40B4-BE49-F238E27FC236}">
                  <a16:creationId xmlns:a16="http://schemas.microsoft.com/office/drawing/2014/main" id="{3AC5083D-AAF0-4823-D037-D6D7E31D9C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2700" y="2418352"/>
              <a:ext cx="488925" cy="488925"/>
            </a:xfrm>
            <a:prstGeom prst="rect">
              <a:avLst/>
            </a:prstGeom>
          </p:spPr>
        </p:pic>
      </p:grpSp>
      <p:sp>
        <p:nvSpPr>
          <p:cNvPr id="7" name="Rectangle 6">
            <a:extLst>
              <a:ext uri="{FF2B5EF4-FFF2-40B4-BE49-F238E27FC236}">
                <a16:creationId xmlns:a16="http://schemas.microsoft.com/office/drawing/2014/main" id="{907B3C1A-AC84-2A92-0A0E-02601260263F}"/>
              </a:ext>
            </a:extLst>
          </p:cNvPr>
          <p:cNvSpPr/>
          <p:nvPr/>
        </p:nvSpPr>
        <p:spPr>
          <a:xfrm>
            <a:off x="337577" y="3868947"/>
            <a:ext cx="11522327" cy="139219"/>
          </a:xfrm>
          <a:prstGeom prst="rect">
            <a:avLst/>
          </a:prstGeom>
          <a:gradFill flip="none" rotWithShape="1">
            <a:gsLst>
              <a:gs pos="10000">
                <a:srgbClr val="00B0F0"/>
              </a:gs>
              <a:gs pos="51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73738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3"/>
                                        </p:tgtEl>
                                        <p:attrNameLst>
                                          <p:attrName>style.visibility</p:attrName>
                                        </p:attrNameLst>
                                      </p:cBhvr>
                                      <p:to>
                                        <p:strVal val="visible"/>
                                      </p:to>
                                    </p:set>
                                    <p:animEffect transition="in" filter="fade">
                                      <p:cBhvr>
                                        <p:cTn id="10" dur="500"/>
                                        <p:tgtEl>
                                          <p:spTgt spid="2043"/>
                                        </p:tgtEl>
                                      </p:cBhvr>
                                    </p:animEffect>
                                  </p:childTnLst>
                                </p:cTn>
                              </p:par>
                              <p:par>
                                <p:cTn id="11" presetID="10" presetClass="entr" presetSubtype="0" fill="hold" nodeType="withEffect">
                                  <p:stCondLst>
                                    <p:cond delay="0"/>
                                  </p:stCondLst>
                                  <p:childTnLst>
                                    <p:set>
                                      <p:cBhvr>
                                        <p:cTn id="12" dur="1" fill="hold">
                                          <p:stCondLst>
                                            <p:cond delay="0"/>
                                          </p:stCondLst>
                                        </p:cTn>
                                        <p:tgtEl>
                                          <p:spTgt spid="2042"/>
                                        </p:tgtEl>
                                        <p:attrNameLst>
                                          <p:attrName>style.visibility</p:attrName>
                                        </p:attrNameLst>
                                      </p:cBhvr>
                                      <p:to>
                                        <p:strVal val="visible"/>
                                      </p:to>
                                    </p:set>
                                    <p:animEffect transition="in" filter="fade">
                                      <p:cBhvr>
                                        <p:cTn id="13" dur="500"/>
                                        <p:tgtEl>
                                          <p:spTgt spid="20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38"/>
                                        </p:tgtEl>
                                        <p:attrNameLst>
                                          <p:attrName>style.visibility</p:attrName>
                                        </p:attrNameLst>
                                      </p:cBhvr>
                                      <p:to>
                                        <p:strVal val="visible"/>
                                      </p:to>
                                    </p:set>
                                    <p:animEffect transition="in" filter="fade">
                                      <p:cBhvr>
                                        <p:cTn id="21" dur="500"/>
                                        <p:tgtEl>
                                          <p:spTgt spid="19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47"/>
                                        </p:tgtEl>
                                        <p:attrNameLst>
                                          <p:attrName>style.visibility</p:attrName>
                                        </p:attrNameLst>
                                      </p:cBhvr>
                                      <p:to>
                                        <p:strVal val="visible"/>
                                      </p:to>
                                    </p:set>
                                    <p:animEffect transition="in" filter="fade">
                                      <p:cBhvr>
                                        <p:cTn id="26" dur="500"/>
                                        <p:tgtEl>
                                          <p:spTgt spid="2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3"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516E-53D5-4566-7371-6ED1DD1DED04}"/>
              </a:ext>
            </a:extLst>
          </p:cNvPr>
          <p:cNvSpPr>
            <a:spLocks noGrp="1"/>
          </p:cNvSpPr>
          <p:nvPr>
            <p:ph type="title"/>
          </p:nvPr>
        </p:nvSpPr>
        <p:spPr>
          <a:xfrm>
            <a:off x="838200" y="309709"/>
            <a:ext cx="10515600" cy="1325563"/>
          </a:xfrm>
        </p:spPr>
        <p:txBody>
          <a:bodyPr/>
          <a:lstStyle/>
          <a:p>
            <a:pPr algn="ctr"/>
            <a:r>
              <a:rPr lang="en-US" dirty="0"/>
              <a:t>Spring-runs do not experience bed scour during floods.</a:t>
            </a:r>
          </a:p>
        </p:txBody>
      </p:sp>
      <p:sp>
        <p:nvSpPr>
          <p:cNvPr id="6" name="TextBox 5">
            <a:extLst>
              <a:ext uri="{FF2B5EF4-FFF2-40B4-BE49-F238E27FC236}">
                <a16:creationId xmlns:a16="http://schemas.microsoft.com/office/drawing/2014/main" id="{2E7748DC-F7E3-7DE4-CF23-8D508242CF25}"/>
              </a:ext>
            </a:extLst>
          </p:cNvPr>
          <p:cNvSpPr txBox="1"/>
          <p:nvPr/>
        </p:nvSpPr>
        <p:spPr>
          <a:xfrm>
            <a:off x="6096000" y="5486079"/>
            <a:ext cx="2367423" cy="369332"/>
          </a:xfrm>
          <a:prstGeom prst="rect">
            <a:avLst/>
          </a:prstGeom>
          <a:noFill/>
        </p:spPr>
        <p:txBody>
          <a:bodyPr wrap="square" rtlCol="0">
            <a:spAutoFit/>
          </a:bodyPr>
          <a:lstStyle/>
          <a:p>
            <a:r>
              <a:rPr lang="en-US" i="1" dirty="0"/>
              <a:t>Gilchrist Blue Springs</a:t>
            </a:r>
          </a:p>
        </p:txBody>
      </p:sp>
      <p:pic>
        <p:nvPicPr>
          <p:cNvPr id="7" name="Picture 6" descr="A kayak in a swamp&#10;&#10;Description automatically generated">
            <a:extLst>
              <a:ext uri="{FF2B5EF4-FFF2-40B4-BE49-F238E27FC236}">
                <a16:creationId xmlns:a16="http://schemas.microsoft.com/office/drawing/2014/main" id="{FCAF99A7-D48F-C5DF-64AC-52240CB665A7}"/>
              </a:ext>
            </a:extLst>
          </p:cNvPr>
          <p:cNvPicPr>
            <a:picLocks noChangeAspect="1"/>
          </p:cNvPicPr>
          <p:nvPr/>
        </p:nvPicPr>
        <p:blipFill rotWithShape="1">
          <a:blip r:embed="rId4">
            <a:extLst>
              <a:ext uri="{28A0092B-C50C-407E-A947-70E740481C1C}">
                <a14:useLocalDpi xmlns:a14="http://schemas.microsoft.com/office/drawing/2010/main" val="0"/>
              </a:ext>
            </a:extLst>
          </a:blip>
          <a:srcRect t="10618" r="-2" b="-2"/>
          <a:stretch/>
        </p:blipFill>
        <p:spPr>
          <a:xfrm>
            <a:off x="6204738" y="1595723"/>
            <a:ext cx="5803323" cy="3890357"/>
          </a:xfrm>
          <a:prstGeom prst="rect">
            <a:avLst/>
          </a:prstGeom>
        </p:spPr>
      </p:pic>
      <p:pic>
        <p:nvPicPr>
          <p:cNvPr id="8" name="Picture 4" descr="Why Do Rivers Flood? | Ausable River Association">
            <a:extLst>
              <a:ext uri="{FF2B5EF4-FFF2-40B4-BE49-F238E27FC236}">
                <a16:creationId xmlns:a16="http://schemas.microsoft.com/office/drawing/2014/main" id="{059F3640-E7D1-E9F2-92B2-9FA4788B4596}"/>
              </a:ext>
            </a:extLst>
          </p:cNvPr>
          <p:cNvPicPr>
            <a:picLocks noChangeAspect="1"/>
          </p:cNvPicPr>
          <p:nvPr/>
        </p:nvPicPr>
        <p:blipFill rotWithShape="1">
          <a:blip r:embed="rId5">
            <a:extLst>
              <a:ext uri="{28A0092B-C50C-407E-A947-70E740481C1C}">
                <a14:useLocalDpi xmlns:a14="http://schemas.microsoft.com/office/drawing/2010/main" val="0"/>
              </a:ext>
            </a:extLst>
          </a:blip>
          <a:srcRect l="13782" t="10708" r="13415" b="23775"/>
          <a:stretch/>
        </p:blipFill>
        <p:spPr bwMode="auto">
          <a:xfrm>
            <a:off x="220525" y="1595722"/>
            <a:ext cx="5764075" cy="389035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4C8C5B3-FA77-CC21-4C30-4AF738837227}"/>
              </a:ext>
            </a:extLst>
          </p:cNvPr>
          <p:cNvGrpSpPr/>
          <p:nvPr/>
        </p:nvGrpSpPr>
        <p:grpSpPr>
          <a:xfrm>
            <a:off x="216138" y="3985577"/>
            <a:ext cx="5764076" cy="1500502"/>
            <a:chOff x="2271447" y="2956619"/>
            <a:chExt cx="5845305" cy="1500502"/>
          </a:xfrm>
        </p:grpSpPr>
        <p:grpSp>
          <p:nvGrpSpPr>
            <p:cNvPr id="4" name="Group 3">
              <a:extLst>
                <a:ext uri="{FF2B5EF4-FFF2-40B4-BE49-F238E27FC236}">
                  <a16:creationId xmlns:a16="http://schemas.microsoft.com/office/drawing/2014/main" id="{ADBAEF55-22F7-06DC-DD80-C9DD76C89078}"/>
                </a:ext>
              </a:extLst>
            </p:cNvPr>
            <p:cNvGrpSpPr/>
            <p:nvPr/>
          </p:nvGrpSpPr>
          <p:grpSpPr>
            <a:xfrm>
              <a:off x="2271447" y="2956619"/>
              <a:ext cx="5845305" cy="1500502"/>
              <a:chOff x="2037585" y="2029864"/>
              <a:chExt cx="5845305" cy="1500502"/>
            </a:xfrm>
          </p:grpSpPr>
          <p:pic>
            <p:nvPicPr>
              <p:cNvPr id="9" name="Graphic 8" descr="Seaweed outline">
                <a:extLst>
                  <a:ext uri="{FF2B5EF4-FFF2-40B4-BE49-F238E27FC236}">
                    <a16:creationId xmlns:a16="http://schemas.microsoft.com/office/drawing/2014/main" id="{20485658-D447-0495-F203-A9F692C24F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150023" flipH="1" flipV="1">
                <a:off x="2389128" y="2818902"/>
                <a:ext cx="600682" cy="600682"/>
              </a:xfrm>
              <a:prstGeom prst="rect">
                <a:avLst/>
              </a:prstGeom>
            </p:spPr>
          </p:pic>
          <p:grpSp>
            <p:nvGrpSpPr>
              <p:cNvPr id="10" name="Group 9">
                <a:extLst>
                  <a:ext uri="{FF2B5EF4-FFF2-40B4-BE49-F238E27FC236}">
                    <a16:creationId xmlns:a16="http://schemas.microsoft.com/office/drawing/2014/main" id="{2C43D899-2444-FA61-F0FC-C3066923E64C}"/>
                  </a:ext>
                </a:extLst>
              </p:cNvPr>
              <p:cNvGrpSpPr/>
              <p:nvPr/>
            </p:nvGrpSpPr>
            <p:grpSpPr>
              <a:xfrm>
                <a:off x="2037585" y="2029864"/>
                <a:ext cx="5845305" cy="1500502"/>
                <a:chOff x="2581518" y="2856345"/>
                <a:chExt cx="5845305" cy="1500502"/>
              </a:xfrm>
            </p:grpSpPr>
            <p:pic>
              <p:nvPicPr>
                <p:cNvPr id="11" name="Graphic 10" descr="Seaweed outline">
                  <a:extLst>
                    <a:ext uri="{FF2B5EF4-FFF2-40B4-BE49-F238E27FC236}">
                      <a16:creationId xmlns:a16="http://schemas.microsoft.com/office/drawing/2014/main" id="{A34C3554-B41C-C983-DEF6-E69FF25A54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81091" flipH="1" flipV="1">
                  <a:off x="5466948" y="2978915"/>
                  <a:ext cx="600682" cy="600682"/>
                </a:xfrm>
                <a:prstGeom prst="rect">
                  <a:avLst/>
                </a:prstGeom>
              </p:spPr>
            </p:pic>
            <p:pic>
              <p:nvPicPr>
                <p:cNvPr id="12" name="Graphic 11" descr="Ladybug outline">
                  <a:extLst>
                    <a:ext uri="{FF2B5EF4-FFF2-40B4-BE49-F238E27FC236}">
                      <a16:creationId xmlns:a16="http://schemas.microsoft.com/office/drawing/2014/main" id="{FEE84340-C603-9416-BD5A-8AE70C6E7B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flipV="1">
                  <a:off x="8004188" y="3166105"/>
                  <a:ext cx="161754" cy="161754"/>
                </a:xfrm>
                <a:prstGeom prst="rect">
                  <a:avLst/>
                </a:prstGeom>
              </p:spPr>
            </p:pic>
            <p:pic>
              <p:nvPicPr>
                <p:cNvPr id="13" name="Graphic 12" descr="Ladybug outline">
                  <a:extLst>
                    <a:ext uri="{FF2B5EF4-FFF2-40B4-BE49-F238E27FC236}">
                      <a16:creationId xmlns:a16="http://schemas.microsoft.com/office/drawing/2014/main" id="{601A09A1-F499-F711-4783-19020D4B19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5848111" flipH="1" flipV="1">
                  <a:off x="4729752" y="3119845"/>
                  <a:ext cx="161754" cy="161754"/>
                </a:xfrm>
                <a:prstGeom prst="rect">
                  <a:avLst/>
                </a:prstGeom>
              </p:spPr>
            </p:pic>
            <p:sp>
              <p:nvSpPr>
                <p:cNvPr id="14" name="Rectangle 13">
                  <a:extLst>
                    <a:ext uri="{FF2B5EF4-FFF2-40B4-BE49-F238E27FC236}">
                      <a16:creationId xmlns:a16="http://schemas.microsoft.com/office/drawing/2014/main" id="{EDCCB96C-D51A-37CC-22E7-BD6D2AA6F2F0}"/>
                    </a:ext>
                  </a:extLst>
                </p:cNvPr>
                <p:cNvSpPr>
                  <a:spLocks/>
                </p:cNvSpPr>
                <p:nvPr/>
              </p:nvSpPr>
              <p:spPr>
                <a:xfrm>
                  <a:off x="2581519" y="2856345"/>
                  <a:ext cx="5842344" cy="1498866"/>
                </a:xfrm>
                <a:prstGeom prst="rect">
                  <a:avLst/>
                </a:prstGeom>
                <a:solidFill>
                  <a:srgbClr val="877E5C">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FA8210C-ECDC-98A0-D4E3-C52EE8666833}"/>
                    </a:ext>
                  </a:extLst>
                </p:cNvPr>
                <p:cNvSpPr/>
                <p:nvPr/>
              </p:nvSpPr>
              <p:spPr>
                <a:xfrm>
                  <a:off x="2581518" y="4123765"/>
                  <a:ext cx="5845305" cy="233082"/>
                </a:xfrm>
                <a:prstGeom prst="rect">
                  <a:avLst/>
                </a:prstGeom>
                <a:solidFill>
                  <a:srgbClr val="503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16" name="Graphic 15" descr="Windy outline">
                  <a:extLst>
                    <a:ext uri="{FF2B5EF4-FFF2-40B4-BE49-F238E27FC236}">
                      <a16:creationId xmlns:a16="http://schemas.microsoft.com/office/drawing/2014/main" id="{983D8162-A5F1-7DE6-D967-C71B1EB401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68763" y="3126014"/>
                  <a:ext cx="914400" cy="914400"/>
                </a:xfrm>
                <a:prstGeom prst="rect">
                  <a:avLst/>
                </a:prstGeom>
              </p:spPr>
            </p:pic>
            <p:pic>
              <p:nvPicPr>
                <p:cNvPr id="17" name="Graphic 16" descr="Ladybug outline">
                  <a:extLst>
                    <a:ext uri="{FF2B5EF4-FFF2-40B4-BE49-F238E27FC236}">
                      <a16:creationId xmlns:a16="http://schemas.microsoft.com/office/drawing/2014/main" id="{3654BB6F-DEE2-A94C-F80C-89ED677983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159501" flipH="1" flipV="1">
                  <a:off x="3775370" y="3852750"/>
                  <a:ext cx="161754" cy="161754"/>
                </a:xfrm>
                <a:prstGeom prst="rect">
                  <a:avLst/>
                </a:prstGeom>
              </p:spPr>
            </p:pic>
            <p:pic>
              <p:nvPicPr>
                <p:cNvPr id="18" name="Graphic 17" descr="Seaweed outline">
                  <a:extLst>
                    <a:ext uri="{FF2B5EF4-FFF2-40B4-BE49-F238E27FC236}">
                      <a16:creationId xmlns:a16="http://schemas.microsoft.com/office/drawing/2014/main" id="{70A0B19E-789D-FD5D-43FD-30545F4ED7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66122" flipH="1" flipV="1">
                  <a:off x="4315657" y="3253736"/>
                  <a:ext cx="600682" cy="600682"/>
                </a:xfrm>
                <a:prstGeom prst="rect">
                  <a:avLst/>
                </a:prstGeom>
              </p:spPr>
            </p:pic>
            <p:pic>
              <p:nvPicPr>
                <p:cNvPr id="19" name="Graphic 18" descr="Seaweed outline">
                  <a:extLst>
                    <a:ext uri="{FF2B5EF4-FFF2-40B4-BE49-F238E27FC236}">
                      <a16:creationId xmlns:a16="http://schemas.microsoft.com/office/drawing/2014/main" id="{7DA70E4F-2C5A-88AC-FE0A-3545B5769D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999964" flipV="1">
                  <a:off x="2787140" y="3629774"/>
                  <a:ext cx="460163" cy="600682"/>
                </a:xfrm>
                <a:prstGeom prst="rect">
                  <a:avLst/>
                </a:prstGeom>
              </p:spPr>
            </p:pic>
            <p:pic>
              <p:nvPicPr>
                <p:cNvPr id="20" name="Graphic 19" descr="Windy outline">
                  <a:extLst>
                    <a:ext uri="{FF2B5EF4-FFF2-40B4-BE49-F238E27FC236}">
                      <a16:creationId xmlns:a16="http://schemas.microsoft.com/office/drawing/2014/main" id="{4B6B74EC-01CD-8DEE-5270-B59FAFA23D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64416" y="3224465"/>
                  <a:ext cx="914400" cy="914400"/>
                </a:xfrm>
                <a:prstGeom prst="rect">
                  <a:avLst/>
                </a:prstGeom>
              </p:spPr>
            </p:pic>
            <p:pic>
              <p:nvPicPr>
                <p:cNvPr id="21" name="Graphic 20" descr="Windy outline">
                  <a:extLst>
                    <a:ext uri="{FF2B5EF4-FFF2-40B4-BE49-F238E27FC236}">
                      <a16:creationId xmlns:a16="http://schemas.microsoft.com/office/drawing/2014/main" id="{38DD4218-E854-531E-7F90-D13AE8338B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5176" y="3148578"/>
                  <a:ext cx="914400" cy="914400"/>
                </a:xfrm>
                <a:prstGeom prst="rect">
                  <a:avLst/>
                </a:prstGeom>
              </p:spPr>
            </p:pic>
            <p:pic>
              <p:nvPicPr>
                <p:cNvPr id="22" name="Graphic 21" descr="Ladybug outline">
                  <a:extLst>
                    <a:ext uri="{FF2B5EF4-FFF2-40B4-BE49-F238E27FC236}">
                      <a16:creationId xmlns:a16="http://schemas.microsoft.com/office/drawing/2014/main" id="{1F44F9F6-49B5-BBD9-157E-FFD542A46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04869" flipH="1" flipV="1">
                  <a:off x="6235916" y="3774520"/>
                  <a:ext cx="161754" cy="161754"/>
                </a:xfrm>
                <a:prstGeom prst="rect">
                  <a:avLst/>
                </a:prstGeom>
              </p:spPr>
            </p:pic>
            <p:pic>
              <p:nvPicPr>
                <p:cNvPr id="23" name="Graphic 22" descr="Seaweed outline">
                  <a:extLst>
                    <a:ext uri="{FF2B5EF4-FFF2-40B4-BE49-F238E27FC236}">
                      <a16:creationId xmlns:a16="http://schemas.microsoft.com/office/drawing/2014/main" id="{F2C90705-3C33-8B56-9E52-D0359F453E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867248" flipH="1" flipV="1">
                  <a:off x="7258002" y="3280119"/>
                  <a:ext cx="600682" cy="600682"/>
                </a:xfrm>
                <a:prstGeom prst="rect">
                  <a:avLst/>
                </a:prstGeom>
              </p:spPr>
            </p:pic>
            <p:cxnSp>
              <p:nvCxnSpPr>
                <p:cNvPr id="24" name="Straight Arrow Connector 23">
                  <a:extLst>
                    <a:ext uri="{FF2B5EF4-FFF2-40B4-BE49-F238E27FC236}">
                      <a16:creationId xmlns:a16="http://schemas.microsoft.com/office/drawing/2014/main" id="{B51B8BCC-DBFB-D8E6-C838-3E4165CEA30B}"/>
                    </a:ext>
                  </a:extLst>
                </p:cNvPr>
                <p:cNvCxnSpPr>
                  <a:cxnSpLocks/>
                </p:cNvCxnSpPr>
                <p:nvPr/>
              </p:nvCxnSpPr>
              <p:spPr>
                <a:xfrm>
                  <a:off x="2698295" y="3239265"/>
                  <a:ext cx="17824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542A350-97F3-614D-1467-5AE4BB9FF4B5}"/>
                    </a:ext>
                  </a:extLst>
                </p:cNvPr>
                <p:cNvCxnSpPr>
                  <a:cxnSpLocks/>
                </p:cNvCxnSpPr>
                <p:nvPr/>
              </p:nvCxnSpPr>
              <p:spPr>
                <a:xfrm>
                  <a:off x="4615998" y="3255165"/>
                  <a:ext cx="18737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4CC2C8C-F246-31C8-F700-CC89D4CDF7E6}"/>
                    </a:ext>
                  </a:extLst>
                </p:cNvPr>
                <p:cNvCxnSpPr/>
                <p:nvPr/>
              </p:nvCxnSpPr>
              <p:spPr>
                <a:xfrm>
                  <a:off x="6725176" y="3255167"/>
                  <a:ext cx="16201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 name="TextBox 4">
              <a:extLst>
                <a:ext uri="{FF2B5EF4-FFF2-40B4-BE49-F238E27FC236}">
                  <a16:creationId xmlns:a16="http://schemas.microsoft.com/office/drawing/2014/main" id="{397810AC-7826-95B7-0AA1-6219DD12C52D}"/>
                </a:ext>
              </a:extLst>
            </p:cNvPr>
            <p:cNvSpPr txBox="1"/>
            <p:nvPr/>
          </p:nvSpPr>
          <p:spPr>
            <a:xfrm>
              <a:off x="2500783" y="3045350"/>
              <a:ext cx="1469781" cy="369332"/>
            </a:xfrm>
            <a:prstGeom prst="rect">
              <a:avLst/>
            </a:prstGeom>
            <a:noFill/>
          </p:spPr>
          <p:txBody>
            <a:bodyPr wrap="square" rtlCol="0">
              <a:spAutoFit/>
            </a:bodyPr>
            <a:lstStyle/>
            <a:p>
              <a:r>
                <a:rPr lang="en-US" i="1" dirty="0"/>
                <a:t>Bed Scour</a:t>
              </a:r>
            </a:p>
          </p:txBody>
        </p:sp>
      </p:grpSp>
      <p:grpSp>
        <p:nvGrpSpPr>
          <p:cNvPr id="27" name="Group 26">
            <a:extLst>
              <a:ext uri="{FF2B5EF4-FFF2-40B4-BE49-F238E27FC236}">
                <a16:creationId xmlns:a16="http://schemas.microsoft.com/office/drawing/2014/main" id="{EE8A5123-51B5-3D6D-0B39-E48CDFA0A587}"/>
              </a:ext>
            </a:extLst>
          </p:cNvPr>
          <p:cNvGrpSpPr/>
          <p:nvPr/>
        </p:nvGrpSpPr>
        <p:grpSpPr>
          <a:xfrm>
            <a:off x="6196422" y="3977895"/>
            <a:ext cx="5764076" cy="1500502"/>
            <a:chOff x="2271447" y="2956619"/>
            <a:chExt cx="5845305" cy="1500502"/>
          </a:xfrm>
        </p:grpSpPr>
        <p:grpSp>
          <p:nvGrpSpPr>
            <p:cNvPr id="28" name="Group 27">
              <a:extLst>
                <a:ext uri="{FF2B5EF4-FFF2-40B4-BE49-F238E27FC236}">
                  <a16:creationId xmlns:a16="http://schemas.microsoft.com/office/drawing/2014/main" id="{28B41FE1-C763-EE53-4E32-CA045BE7C3C0}"/>
                </a:ext>
              </a:extLst>
            </p:cNvPr>
            <p:cNvGrpSpPr/>
            <p:nvPr/>
          </p:nvGrpSpPr>
          <p:grpSpPr>
            <a:xfrm>
              <a:off x="2271447" y="2956619"/>
              <a:ext cx="5845305" cy="1500502"/>
              <a:chOff x="2037585" y="2029864"/>
              <a:chExt cx="5845305" cy="1500502"/>
            </a:xfrm>
          </p:grpSpPr>
          <p:pic>
            <p:nvPicPr>
              <p:cNvPr id="30" name="Graphic 29" descr="Seaweed outline">
                <a:extLst>
                  <a:ext uri="{FF2B5EF4-FFF2-40B4-BE49-F238E27FC236}">
                    <a16:creationId xmlns:a16="http://schemas.microsoft.com/office/drawing/2014/main" id="{C944F87B-7D72-8436-B92C-140F2F1EF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150023" flipH="1" flipV="1">
                <a:off x="2389128" y="2818902"/>
                <a:ext cx="600682" cy="600682"/>
              </a:xfrm>
              <a:prstGeom prst="rect">
                <a:avLst/>
              </a:prstGeom>
            </p:spPr>
          </p:pic>
          <p:grpSp>
            <p:nvGrpSpPr>
              <p:cNvPr id="31" name="Group 30">
                <a:extLst>
                  <a:ext uri="{FF2B5EF4-FFF2-40B4-BE49-F238E27FC236}">
                    <a16:creationId xmlns:a16="http://schemas.microsoft.com/office/drawing/2014/main" id="{6E747665-04CF-7EA3-1CDF-000BDEECA777}"/>
                  </a:ext>
                </a:extLst>
              </p:cNvPr>
              <p:cNvGrpSpPr/>
              <p:nvPr/>
            </p:nvGrpSpPr>
            <p:grpSpPr>
              <a:xfrm>
                <a:off x="2037585" y="2029864"/>
                <a:ext cx="5845305" cy="1500502"/>
                <a:chOff x="2581518" y="2856345"/>
                <a:chExt cx="5845305" cy="1500502"/>
              </a:xfrm>
            </p:grpSpPr>
            <p:pic>
              <p:nvPicPr>
                <p:cNvPr id="32" name="Graphic 31" descr="Seaweed outline">
                  <a:extLst>
                    <a:ext uri="{FF2B5EF4-FFF2-40B4-BE49-F238E27FC236}">
                      <a16:creationId xmlns:a16="http://schemas.microsoft.com/office/drawing/2014/main" id="{A121315A-523B-A98F-B1B2-BAD757DFF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81091" flipH="1" flipV="1">
                  <a:off x="5466948" y="2978915"/>
                  <a:ext cx="600682" cy="600682"/>
                </a:xfrm>
                <a:prstGeom prst="rect">
                  <a:avLst/>
                </a:prstGeom>
              </p:spPr>
            </p:pic>
            <p:pic>
              <p:nvPicPr>
                <p:cNvPr id="33" name="Graphic 32" descr="Ladybug outline">
                  <a:extLst>
                    <a:ext uri="{FF2B5EF4-FFF2-40B4-BE49-F238E27FC236}">
                      <a16:creationId xmlns:a16="http://schemas.microsoft.com/office/drawing/2014/main" id="{73C7B276-6311-E261-82D9-635B02722D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flipV="1">
                  <a:off x="8004188" y="3166105"/>
                  <a:ext cx="161754" cy="161754"/>
                </a:xfrm>
                <a:prstGeom prst="rect">
                  <a:avLst/>
                </a:prstGeom>
              </p:spPr>
            </p:pic>
            <p:pic>
              <p:nvPicPr>
                <p:cNvPr id="34" name="Graphic 33" descr="Ladybug outline">
                  <a:extLst>
                    <a:ext uri="{FF2B5EF4-FFF2-40B4-BE49-F238E27FC236}">
                      <a16:creationId xmlns:a16="http://schemas.microsoft.com/office/drawing/2014/main" id="{95C84312-99DF-3EBA-C6B2-6970BC9A4B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5848111" flipH="1" flipV="1">
                  <a:off x="4729752" y="3119845"/>
                  <a:ext cx="161754" cy="161754"/>
                </a:xfrm>
                <a:prstGeom prst="rect">
                  <a:avLst/>
                </a:prstGeom>
              </p:spPr>
            </p:pic>
            <p:sp>
              <p:nvSpPr>
                <p:cNvPr id="35" name="Rectangle 34">
                  <a:extLst>
                    <a:ext uri="{FF2B5EF4-FFF2-40B4-BE49-F238E27FC236}">
                      <a16:creationId xmlns:a16="http://schemas.microsoft.com/office/drawing/2014/main" id="{9C3B0662-D3FA-F267-BC3D-8F528D3B1A37}"/>
                    </a:ext>
                  </a:extLst>
                </p:cNvPr>
                <p:cNvSpPr>
                  <a:spLocks/>
                </p:cNvSpPr>
                <p:nvPr/>
              </p:nvSpPr>
              <p:spPr>
                <a:xfrm>
                  <a:off x="2581519" y="2856345"/>
                  <a:ext cx="5842344" cy="1498866"/>
                </a:xfrm>
                <a:prstGeom prst="rect">
                  <a:avLst/>
                </a:prstGeom>
                <a:solidFill>
                  <a:srgbClr val="877E5C">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D2CB84E-BD41-1923-CCDD-A824FAE3C626}"/>
                    </a:ext>
                  </a:extLst>
                </p:cNvPr>
                <p:cNvSpPr/>
                <p:nvPr/>
              </p:nvSpPr>
              <p:spPr>
                <a:xfrm>
                  <a:off x="2581518" y="4123765"/>
                  <a:ext cx="5845305" cy="233082"/>
                </a:xfrm>
                <a:prstGeom prst="rect">
                  <a:avLst/>
                </a:prstGeom>
                <a:solidFill>
                  <a:srgbClr val="503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37" name="Graphic 36" descr="Windy outline">
                  <a:extLst>
                    <a:ext uri="{FF2B5EF4-FFF2-40B4-BE49-F238E27FC236}">
                      <a16:creationId xmlns:a16="http://schemas.microsoft.com/office/drawing/2014/main" id="{BBED13A2-0D08-E640-31A6-065B15CAB3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68763" y="3126014"/>
                  <a:ext cx="914400" cy="914400"/>
                </a:xfrm>
                <a:prstGeom prst="rect">
                  <a:avLst/>
                </a:prstGeom>
              </p:spPr>
            </p:pic>
            <p:pic>
              <p:nvPicPr>
                <p:cNvPr id="38" name="Graphic 37" descr="Ladybug outline">
                  <a:extLst>
                    <a:ext uri="{FF2B5EF4-FFF2-40B4-BE49-F238E27FC236}">
                      <a16:creationId xmlns:a16="http://schemas.microsoft.com/office/drawing/2014/main" id="{7D6569A2-62F8-0140-D491-D01A39E6D3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159501" flipH="1" flipV="1">
                  <a:off x="3775370" y="3852750"/>
                  <a:ext cx="161754" cy="161754"/>
                </a:xfrm>
                <a:prstGeom prst="rect">
                  <a:avLst/>
                </a:prstGeom>
              </p:spPr>
            </p:pic>
            <p:pic>
              <p:nvPicPr>
                <p:cNvPr id="39" name="Graphic 38" descr="Seaweed outline">
                  <a:extLst>
                    <a:ext uri="{FF2B5EF4-FFF2-40B4-BE49-F238E27FC236}">
                      <a16:creationId xmlns:a16="http://schemas.microsoft.com/office/drawing/2014/main" id="{05186E2F-3B34-9E64-B374-5F26272C3A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66122" flipH="1" flipV="1">
                  <a:off x="4315657" y="3253736"/>
                  <a:ext cx="600682" cy="600682"/>
                </a:xfrm>
                <a:prstGeom prst="rect">
                  <a:avLst/>
                </a:prstGeom>
              </p:spPr>
            </p:pic>
            <p:pic>
              <p:nvPicPr>
                <p:cNvPr id="40" name="Graphic 39" descr="Seaweed outline">
                  <a:extLst>
                    <a:ext uri="{FF2B5EF4-FFF2-40B4-BE49-F238E27FC236}">
                      <a16:creationId xmlns:a16="http://schemas.microsoft.com/office/drawing/2014/main" id="{CD2C08E5-7246-297C-6463-B124179A5B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999964" flipV="1">
                  <a:off x="2787140" y="3629774"/>
                  <a:ext cx="460163" cy="600682"/>
                </a:xfrm>
                <a:prstGeom prst="rect">
                  <a:avLst/>
                </a:prstGeom>
              </p:spPr>
            </p:pic>
            <p:pic>
              <p:nvPicPr>
                <p:cNvPr id="41" name="Graphic 40" descr="Windy outline">
                  <a:extLst>
                    <a:ext uri="{FF2B5EF4-FFF2-40B4-BE49-F238E27FC236}">
                      <a16:creationId xmlns:a16="http://schemas.microsoft.com/office/drawing/2014/main" id="{4415D53B-D22D-D45B-8597-D8D2034B43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64416" y="3224465"/>
                  <a:ext cx="914400" cy="914400"/>
                </a:xfrm>
                <a:prstGeom prst="rect">
                  <a:avLst/>
                </a:prstGeom>
              </p:spPr>
            </p:pic>
            <p:pic>
              <p:nvPicPr>
                <p:cNvPr id="42" name="Graphic 41" descr="Windy outline">
                  <a:extLst>
                    <a:ext uri="{FF2B5EF4-FFF2-40B4-BE49-F238E27FC236}">
                      <a16:creationId xmlns:a16="http://schemas.microsoft.com/office/drawing/2014/main" id="{D2288471-AFA5-B481-3AB9-52EA81856B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5176" y="3148578"/>
                  <a:ext cx="914400" cy="914400"/>
                </a:xfrm>
                <a:prstGeom prst="rect">
                  <a:avLst/>
                </a:prstGeom>
              </p:spPr>
            </p:pic>
            <p:pic>
              <p:nvPicPr>
                <p:cNvPr id="43" name="Graphic 42" descr="Ladybug outline">
                  <a:extLst>
                    <a:ext uri="{FF2B5EF4-FFF2-40B4-BE49-F238E27FC236}">
                      <a16:creationId xmlns:a16="http://schemas.microsoft.com/office/drawing/2014/main" id="{9518710C-1F9B-5CB0-03AA-5AB6F14A1C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04869" flipH="1" flipV="1">
                  <a:off x="6235916" y="3774520"/>
                  <a:ext cx="161754" cy="161754"/>
                </a:xfrm>
                <a:prstGeom prst="rect">
                  <a:avLst/>
                </a:prstGeom>
              </p:spPr>
            </p:pic>
            <p:pic>
              <p:nvPicPr>
                <p:cNvPr id="44" name="Graphic 43" descr="Seaweed outline">
                  <a:extLst>
                    <a:ext uri="{FF2B5EF4-FFF2-40B4-BE49-F238E27FC236}">
                      <a16:creationId xmlns:a16="http://schemas.microsoft.com/office/drawing/2014/main" id="{742E1A08-E18E-CDBC-D379-0045E4441B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867248" flipH="1" flipV="1">
                  <a:off x="7258002" y="3280119"/>
                  <a:ext cx="600682" cy="600682"/>
                </a:xfrm>
                <a:prstGeom prst="rect">
                  <a:avLst/>
                </a:prstGeom>
              </p:spPr>
            </p:pic>
            <p:cxnSp>
              <p:nvCxnSpPr>
                <p:cNvPr id="45" name="Straight Arrow Connector 44">
                  <a:extLst>
                    <a:ext uri="{FF2B5EF4-FFF2-40B4-BE49-F238E27FC236}">
                      <a16:creationId xmlns:a16="http://schemas.microsoft.com/office/drawing/2014/main" id="{2B7A8F76-454A-FD89-1D29-AD20F70A063F}"/>
                    </a:ext>
                  </a:extLst>
                </p:cNvPr>
                <p:cNvCxnSpPr>
                  <a:cxnSpLocks/>
                </p:cNvCxnSpPr>
                <p:nvPr/>
              </p:nvCxnSpPr>
              <p:spPr>
                <a:xfrm>
                  <a:off x="2698295" y="3239265"/>
                  <a:ext cx="17824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67DF263-C480-2966-411F-7F22C9748DEE}"/>
                    </a:ext>
                  </a:extLst>
                </p:cNvPr>
                <p:cNvCxnSpPr>
                  <a:cxnSpLocks/>
                </p:cNvCxnSpPr>
                <p:nvPr/>
              </p:nvCxnSpPr>
              <p:spPr>
                <a:xfrm>
                  <a:off x="4615998" y="3255165"/>
                  <a:ext cx="18737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EA015E5-B12B-0B22-B686-7403D190C4F3}"/>
                    </a:ext>
                  </a:extLst>
                </p:cNvPr>
                <p:cNvCxnSpPr/>
                <p:nvPr/>
              </p:nvCxnSpPr>
              <p:spPr>
                <a:xfrm>
                  <a:off x="6725176" y="3255167"/>
                  <a:ext cx="16201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29" name="TextBox 28">
              <a:extLst>
                <a:ext uri="{FF2B5EF4-FFF2-40B4-BE49-F238E27FC236}">
                  <a16:creationId xmlns:a16="http://schemas.microsoft.com/office/drawing/2014/main" id="{3E8FBDB5-F302-A897-58C2-A661EBE2B9E9}"/>
                </a:ext>
              </a:extLst>
            </p:cNvPr>
            <p:cNvSpPr txBox="1"/>
            <p:nvPr/>
          </p:nvSpPr>
          <p:spPr>
            <a:xfrm>
              <a:off x="2500783" y="3045350"/>
              <a:ext cx="1469781" cy="369332"/>
            </a:xfrm>
            <a:prstGeom prst="rect">
              <a:avLst/>
            </a:prstGeom>
            <a:noFill/>
          </p:spPr>
          <p:txBody>
            <a:bodyPr wrap="square" rtlCol="0">
              <a:spAutoFit/>
            </a:bodyPr>
            <a:lstStyle/>
            <a:p>
              <a:r>
                <a:rPr lang="en-US" i="1" dirty="0"/>
                <a:t>Bed Scour</a:t>
              </a:r>
            </a:p>
          </p:txBody>
        </p:sp>
      </p:grpSp>
      <p:sp>
        <p:nvSpPr>
          <p:cNvPr id="48" name="Multiplication Sign 47">
            <a:extLst>
              <a:ext uri="{FF2B5EF4-FFF2-40B4-BE49-F238E27FC236}">
                <a16:creationId xmlns:a16="http://schemas.microsoft.com/office/drawing/2014/main" id="{E688FC91-CF92-BFEB-40EB-FC404A951B8F}"/>
              </a:ext>
            </a:extLst>
          </p:cNvPr>
          <p:cNvSpPr/>
          <p:nvPr/>
        </p:nvSpPr>
        <p:spPr>
          <a:xfrm>
            <a:off x="7514698" y="3343164"/>
            <a:ext cx="2778271" cy="2783692"/>
          </a:xfrm>
          <a:prstGeom prst="mathMultiply">
            <a:avLst>
              <a:gd name="adj1" fmla="val 1359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31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F3DE8F0-2342-7273-4C9E-6B2F423440D5}"/>
              </a:ext>
            </a:extLst>
          </p:cNvPr>
          <p:cNvSpPr txBox="1"/>
          <p:nvPr/>
        </p:nvSpPr>
        <p:spPr>
          <a:xfrm>
            <a:off x="13223" y="0"/>
            <a:ext cx="12191999" cy="1200329"/>
          </a:xfrm>
          <a:prstGeom prst="rect">
            <a:avLst/>
          </a:prstGeom>
          <a:solidFill>
            <a:srgbClr val="FFFFFF"/>
          </a:solidFill>
        </p:spPr>
        <p:txBody>
          <a:bodyPr wrap="square" rtlCol="0">
            <a:spAutoFit/>
          </a:bodyPr>
          <a:lstStyle/>
          <a:p>
            <a:pPr algn="ctr"/>
            <a:r>
              <a:rPr lang="en-US" sz="3600" dirty="0"/>
              <a:t>Florida springs belong to a gradient of flow and disturbance regimes.</a:t>
            </a:r>
          </a:p>
        </p:txBody>
      </p:sp>
      <p:grpSp>
        <p:nvGrpSpPr>
          <p:cNvPr id="21" name="Group 20">
            <a:extLst>
              <a:ext uri="{FF2B5EF4-FFF2-40B4-BE49-F238E27FC236}">
                <a16:creationId xmlns:a16="http://schemas.microsoft.com/office/drawing/2014/main" id="{CE3EA66C-7754-737D-3E04-C35A243DB775}"/>
              </a:ext>
            </a:extLst>
          </p:cNvPr>
          <p:cNvGrpSpPr/>
          <p:nvPr/>
        </p:nvGrpSpPr>
        <p:grpSpPr>
          <a:xfrm>
            <a:off x="-35683" y="1213339"/>
            <a:ext cx="12294229" cy="3758595"/>
            <a:chOff x="-231522" y="2504895"/>
            <a:chExt cx="12655041" cy="3886668"/>
          </a:xfrm>
        </p:grpSpPr>
        <p:grpSp>
          <p:nvGrpSpPr>
            <p:cNvPr id="18" name="Group 17">
              <a:extLst>
                <a:ext uri="{FF2B5EF4-FFF2-40B4-BE49-F238E27FC236}">
                  <a16:creationId xmlns:a16="http://schemas.microsoft.com/office/drawing/2014/main" id="{B6375681-CB37-B6C6-DCA5-4619805300D3}"/>
                </a:ext>
              </a:extLst>
            </p:cNvPr>
            <p:cNvGrpSpPr/>
            <p:nvPr/>
          </p:nvGrpSpPr>
          <p:grpSpPr>
            <a:xfrm>
              <a:off x="-231522" y="2504895"/>
              <a:ext cx="12655041" cy="3886668"/>
              <a:chOff x="-218297" y="2104561"/>
              <a:chExt cx="12655041" cy="3886668"/>
            </a:xfrm>
          </p:grpSpPr>
          <p:sp>
            <p:nvSpPr>
              <p:cNvPr id="4" name="Rectangle 3">
                <a:extLst>
                  <a:ext uri="{FF2B5EF4-FFF2-40B4-BE49-F238E27FC236}">
                    <a16:creationId xmlns:a16="http://schemas.microsoft.com/office/drawing/2014/main" id="{69A5D11D-063E-DDA2-A999-0B6B146ECB7C}"/>
                  </a:ext>
                </a:extLst>
              </p:cNvPr>
              <p:cNvSpPr/>
              <p:nvPr/>
            </p:nvSpPr>
            <p:spPr>
              <a:xfrm>
                <a:off x="144410" y="5765796"/>
                <a:ext cx="11903182" cy="225433"/>
              </a:xfrm>
              <a:prstGeom prst="rect">
                <a:avLst/>
              </a:prstGeom>
              <a:gradFill flip="none" rotWithShape="1">
                <a:gsLst>
                  <a:gs pos="10000">
                    <a:srgbClr val="00B0F0"/>
                  </a:gs>
                  <a:gs pos="87000">
                    <a:srgbClr val="54372C"/>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Disturbance Regime </a:t>
                </a:r>
              </a:p>
            </p:txBody>
          </p:sp>
          <p:sp>
            <p:nvSpPr>
              <p:cNvPr id="5" name="Isosceles Triangle 4">
                <a:extLst>
                  <a:ext uri="{FF2B5EF4-FFF2-40B4-BE49-F238E27FC236}">
                    <a16:creationId xmlns:a16="http://schemas.microsoft.com/office/drawing/2014/main" id="{F40D07B0-1E7C-B42B-0D0F-942162003B69}"/>
                  </a:ext>
                </a:extLst>
              </p:cNvPr>
              <p:cNvSpPr/>
              <p:nvPr/>
            </p:nvSpPr>
            <p:spPr>
              <a:xfrm rot="10800000">
                <a:off x="11131349" y="5629615"/>
                <a:ext cx="339672"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42">
                <a:extLst>
                  <a:ext uri="{FF2B5EF4-FFF2-40B4-BE49-F238E27FC236}">
                    <a16:creationId xmlns:a16="http://schemas.microsoft.com/office/drawing/2014/main" id="{6C838DA6-4FF4-74C0-B003-0F62242B1569}"/>
                  </a:ext>
                </a:extLst>
              </p:cNvPr>
              <p:cNvSpPr txBox="1">
                <a:spLocks noChangeArrowheads="1"/>
              </p:cNvSpPr>
              <p:nvPr/>
            </p:nvSpPr>
            <p:spPr bwMode="auto">
              <a:xfrm>
                <a:off x="-218297" y="5299055"/>
                <a:ext cx="2610791"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Ichetucknee River</a:t>
                </a:r>
              </a:p>
            </p:txBody>
          </p:sp>
          <p:sp>
            <p:nvSpPr>
              <p:cNvPr id="7" name="Isosceles Triangle 6">
                <a:extLst>
                  <a:ext uri="{FF2B5EF4-FFF2-40B4-BE49-F238E27FC236}">
                    <a16:creationId xmlns:a16="http://schemas.microsoft.com/office/drawing/2014/main" id="{341F2245-DA45-FE6E-5071-DE55D6156DA9}"/>
                  </a:ext>
                </a:extLst>
              </p:cNvPr>
              <p:cNvSpPr/>
              <p:nvPr/>
            </p:nvSpPr>
            <p:spPr>
              <a:xfrm rot="10800000">
                <a:off x="5950193" y="5640468"/>
                <a:ext cx="29161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36C78E8-DD86-82E5-781F-00F5AB73A0E0}"/>
                  </a:ext>
                </a:extLst>
              </p:cNvPr>
              <p:cNvSpPr/>
              <p:nvPr/>
            </p:nvSpPr>
            <p:spPr>
              <a:xfrm rot="10800000">
                <a:off x="941292" y="5629615"/>
                <a:ext cx="291614" cy="11447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42">
                <a:extLst>
                  <a:ext uri="{FF2B5EF4-FFF2-40B4-BE49-F238E27FC236}">
                    <a16:creationId xmlns:a16="http://schemas.microsoft.com/office/drawing/2014/main" id="{9B3F2C4C-45BC-A9B0-3D6E-B31E7D722C03}"/>
                  </a:ext>
                </a:extLst>
              </p:cNvPr>
              <p:cNvSpPr txBox="1">
                <a:spLocks noChangeArrowheads="1"/>
              </p:cNvSpPr>
              <p:nvPr/>
            </p:nvSpPr>
            <p:spPr bwMode="auto">
              <a:xfrm>
                <a:off x="4817053" y="5299055"/>
                <a:ext cx="2610791"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Gilchrist Blue Spring</a:t>
                </a:r>
              </a:p>
            </p:txBody>
          </p:sp>
          <p:sp>
            <p:nvSpPr>
              <p:cNvPr id="10" name="Text Box 42">
                <a:extLst>
                  <a:ext uri="{FF2B5EF4-FFF2-40B4-BE49-F238E27FC236}">
                    <a16:creationId xmlns:a16="http://schemas.microsoft.com/office/drawing/2014/main" id="{FC0EB057-A8CE-F685-7495-D041DCF552D3}"/>
                  </a:ext>
                </a:extLst>
              </p:cNvPr>
              <p:cNvSpPr txBox="1">
                <a:spLocks noChangeArrowheads="1"/>
              </p:cNvSpPr>
              <p:nvPr/>
            </p:nvSpPr>
            <p:spPr bwMode="auto">
              <a:xfrm>
                <a:off x="9825953" y="5309264"/>
                <a:ext cx="2610791" cy="387798"/>
              </a:xfrm>
              <a:prstGeom prst="rect">
                <a:avLst/>
              </a:prstGeom>
              <a:noFill/>
              <a:ln w="9525">
                <a:noFill/>
                <a:miter lim="800000"/>
                <a:headEnd/>
                <a:tailEnd/>
              </a:ln>
            </p:spPr>
            <p:txBody>
              <a:bodyPr wrap="square" lIns="109728" tIns="54864" rIns="109728" bIns="54864" anchor="t">
                <a:spAutoFit/>
              </a:bodyPr>
              <a:lstStyle/>
              <a:p>
                <a:pPr algn="ctr"/>
                <a:r>
                  <a:rPr lang="en-US" dirty="0">
                    <a:latin typeface="+mj-lt"/>
                    <a:cs typeface="Calibri"/>
                  </a:rPr>
                  <a:t>Rum Island Spring</a:t>
                </a:r>
              </a:p>
            </p:txBody>
          </p:sp>
          <p:pic>
            <p:nvPicPr>
              <p:cNvPr id="11" name="Picture 6" descr="GET UP AND GO KAYAKING - GILCHRIST BLUE - 18 Photos - 1447 S W Rum Island  Ter, Fort White, Florida - Rafting/Kayaking - Phone Number - Yelp">
                <a:extLst>
                  <a:ext uri="{FF2B5EF4-FFF2-40B4-BE49-F238E27FC236}">
                    <a16:creationId xmlns:a16="http://schemas.microsoft.com/office/drawing/2014/main" id="{801B13D8-DFEF-499A-4FC5-1ED474BB85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22" b="12356"/>
              <a:stretch/>
            </p:blipFill>
            <p:spPr bwMode="auto">
              <a:xfrm>
                <a:off x="8060357" y="2127603"/>
                <a:ext cx="3987236" cy="324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EE6B407-B0D2-9FEE-17F2-55910EA5F763}"/>
                  </a:ext>
                </a:extLst>
              </p:cNvPr>
              <p:cNvPicPr>
                <a:picLocks noChangeAspect="1"/>
              </p:cNvPicPr>
              <p:nvPr/>
            </p:nvPicPr>
            <p:blipFill>
              <a:blip r:embed="rId5"/>
              <a:stretch>
                <a:fillRect/>
              </a:stretch>
            </p:blipFill>
            <p:spPr>
              <a:xfrm>
                <a:off x="144409" y="2104562"/>
                <a:ext cx="2976380" cy="3250150"/>
              </a:xfrm>
              <a:prstGeom prst="rect">
                <a:avLst/>
              </a:prstGeom>
            </p:spPr>
          </p:pic>
          <p:pic>
            <p:nvPicPr>
              <p:cNvPr id="15" name="Picture 14">
                <a:extLst>
                  <a:ext uri="{FF2B5EF4-FFF2-40B4-BE49-F238E27FC236}">
                    <a16:creationId xmlns:a16="http://schemas.microsoft.com/office/drawing/2014/main" id="{E2E66A70-EE22-E087-9D4B-6E33590A3ABE}"/>
                  </a:ext>
                </a:extLst>
              </p:cNvPr>
              <p:cNvPicPr>
                <a:picLocks noChangeAspect="1"/>
              </p:cNvPicPr>
              <p:nvPr/>
            </p:nvPicPr>
            <p:blipFill>
              <a:blip r:embed="rId6"/>
              <a:stretch>
                <a:fillRect/>
              </a:stretch>
            </p:blipFill>
            <p:spPr>
              <a:xfrm>
                <a:off x="4197941" y="2104561"/>
                <a:ext cx="3207388" cy="3268042"/>
              </a:xfrm>
              <a:prstGeom prst="rect">
                <a:avLst/>
              </a:prstGeom>
            </p:spPr>
          </p:pic>
          <p:pic>
            <p:nvPicPr>
              <p:cNvPr id="17" name="Picture 4" descr="Springs of Ichetucknee | Florida State Parks">
                <a:extLst>
                  <a:ext uri="{FF2B5EF4-FFF2-40B4-BE49-F238E27FC236}">
                    <a16:creationId xmlns:a16="http://schemas.microsoft.com/office/drawing/2014/main" id="{097B3E74-1E48-E570-9651-B2F78AF0AA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390" y="3903240"/>
                <a:ext cx="1852172" cy="154813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pic>
          <p:nvPicPr>
            <p:cNvPr id="1026" name="Picture 2" descr="Gilchrist Blue Springs State Park - High Springs, Florida - Florida Springs">
              <a:extLst>
                <a:ext uri="{FF2B5EF4-FFF2-40B4-BE49-F238E27FC236}">
                  <a16:creationId xmlns:a16="http://schemas.microsoft.com/office/drawing/2014/main" id="{C561F331-6EB7-A4F9-9747-50F5757DE2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5566" y="2627621"/>
              <a:ext cx="2121685" cy="14144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966F0632-E14D-6919-829E-BD018D40A017}"/>
              </a:ext>
            </a:extLst>
          </p:cNvPr>
          <p:cNvGrpSpPr>
            <a:grpSpLocks/>
          </p:cNvGrpSpPr>
          <p:nvPr/>
        </p:nvGrpSpPr>
        <p:grpSpPr>
          <a:xfrm>
            <a:off x="5348896" y="5698380"/>
            <a:ext cx="5634842" cy="1137718"/>
            <a:chOff x="3949089" y="5421794"/>
            <a:chExt cx="5634842" cy="1137718"/>
          </a:xfrm>
        </p:grpSpPr>
        <p:grpSp>
          <p:nvGrpSpPr>
            <p:cNvPr id="25" name="Group 24">
              <a:extLst>
                <a:ext uri="{FF2B5EF4-FFF2-40B4-BE49-F238E27FC236}">
                  <a16:creationId xmlns:a16="http://schemas.microsoft.com/office/drawing/2014/main" id="{5A1251C3-9799-FCE1-C840-28C53ACF4D80}"/>
                </a:ext>
              </a:extLst>
            </p:cNvPr>
            <p:cNvGrpSpPr>
              <a:grpSpLocks/>
            </p:cNvGrpSpPr>
            <p:nvPr/>
          </p:nvGrpSpPr>
          <p:grpSpPr>
            <a:xfrm>
              <a:off x="3949089" y="5421794"/>
              <a:ext cx="5634842" cy="1137718"/>
              <a:chOff x="1860712" y="4903942"/>
              <a:chExt cx="5634842" cy="1137718"/>
            </a:xfrm>
          </p:grpSpPr>
          <p:grpSp>
            <p:nvGrpSpPr>
              <p:cNvPr id="34" name="Group 33">
                <a:extLst>
                  <a:ext uri="{FF2B5EF4-FFF2-40B4-BE49-F238E27FC236}">
                    <a16:creationId xmlns:a16="http://schemas.microsoft.com/office/drawing/2014/main" id="{1DF85A0F-4FB7-4D33-1A36-3D5496E728FC}"/>
                  </a:ext>
                </a:extLst>
              </p:cNvPr>
              <p:cNvGrpSpPr>
                <a:grpSpLocks/>
              </p:cNvGrpSpPr>
              <p:nvPr/>
            </p:nvGrpSpPr>
            <p:grpSpPr>
              <a:xfrm>
                <a:off x="1894406" y="5087871"/>
                <a:ext cx="5601148" cy="817949"/>
                <a:chOff x="6146358" y="16098132"/>
                <a:chExt cx="17114285" cy="2711617"/>
              </a:xfrm>
            </p:grpSpPr>
            <p:sp>
              <p:nvSpPr>
                <p:cNvPr id="1333" name="Rectangle 1332">
                  <a:extLst>
                    <a:ext uri="{FF2B5EF4-FFF2-40B4-BE49-F238E27FC236}">
                      <a16:creationId xmlns:a16="http://schemas.microsoft.com/office/drawing/2014/main" id="{9EE8226E-C974-CBDC-C95B-E88D7C893985}"/>
                    </a:ext>
                  </a:extLst>
                </p:cNvPr>
                <p:cNvSpPr>
                  <a:spLocks/>
                </p:cNvSpPr>
                <p:nvPr/>
              </p:nvSpPr>
              <p:spPr>
                <a:xfrm>
                  <a:off x="15867409" y="18140395"/>
                  <a:ext cx="7393234" cy="6542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Rectangle 1333">
                  <a:extLst>
                    <a:ext uri="{FF2B5EF4-FFF2-40B4-BE49-F238E27FC236}">
                      <a16:creationId xmlns:a16="http://schemas.microsoft.com/office/drawing/2014/main" id="{F22C3109-21C9-44C4-1B3F-6704A2023E19}"/>
                    </a:ext>
                  </a:extLst>
                </p:cNvPr>
                <p:cNvSpPr>
                  <a:spLocks/>
                </p:cNvSpPr>
                <p:nvPr/>
              </p:nvSpPr>
              <p:spPr>
                <a:xfrm rot="5400000">
                  <a:off x="14573799" y="17488763"/>
                  <a:ext cx="1439833" cy="11777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Rectangle 1334">
                  <a:extLst>
                    <a:ext uri="{FF2B5EF4-FFF2-40B4-BE49-F238E27FC236}">
                      <a16:creationId xmlns:a16="http://schemas.microsoft.com/office/drawing/2014/main" id="{A81D5EBE-A07F-4241-78F5-D828CADF1C57}"/>
                    </a:ext>
                  </a:extLst>
                </p:cNvPr>
                <p:cNvSpPr>
                  <a:spLocks/>
                </p:cNvSpPr>
                <p:nvPr/>
              </p:nvSpPr>
              <p:spPr>
                <a:xfrm>
                  <a:off x="13216581" y="16737495"/>
                  <a:ext cx="1488464" cy="20571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6" name="Rectangle 1335">
                  <a:extLst>
                    <a:ext uri="{FF2B5EF4-FFF2-40B4-BE49-F238E27FC236}">
                      <a16:creationId xmlns:a16="http://schemas.microsoft.com/office/drawing/2014/main" id="{428C8C82-B0EE-48FF-C23C-2AEA1D4B7E17}"/>
                    </a:ext>
                  </a:extLst>
                </p:cNvPr>
                <p:cNvSpPr>
                  <a:spLocks/>
                </p:cNvSpPr>
                <p:nvPr/>
              </p:nvSpPr>
              <p:spPr>
                <a:xfrm>
                  <a:off x="6146358" y="16098132"/>
                  <a:ext cx="7080721" cy="271161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Shape 34">
                <a:extLst>
                  <a:ext uri="{FF2B5EF4-FFF2-40B4-BE49-F238E27FC236}">
                    <a16:creationId xmlns:a16="http://schemas.microsoft.com/office/drawing/2014/main" id="{36F569DA-8246-DFED-63E4-065A8F94E4C2}"/>
                  </a:ext>
                </a:extLst>
              </p:cNvPr>
              <p:cNvSpPr>
                <a:spLocks/>
              </p:cNvSpPr>
              <p:nvPr/>
            </p:nvSpPr>
            <p:spPr>
              <a:xfrm>
                <a:off x="1860712" y="4903942"/>
                <a:ext cx="3220152" cy="765699"/>
              </a:xfrm>
              <a:custGeom>
                <a:avLst/>
                <a:gdLst>
                  <a:gd name="connsiteX0" fmla="*/ 0 w 12540343"/>
                  <a:gd name="connsiteY0" fmla="*/ 141409 h 1742133"/>
                  <a:gd name="connsiteX1" fmla="*/ 4082143 w 12540343"/>
                  <a:gd name="connsiteY1" fmla="*/ 141409 h 1742133"/>
                  <a:gd name="connsiteX2" fmla="*/ 7086600 w 12540343"/>
                  <a:gd name="connsiteY2" fmla="*/ 1610980 h 1742133"/>
                  <a:gd name="connsiteX3" fmla="*/ 12540343 w 12540343"/>
                  <a:gd name="connsiteY3" fmla="*/ 1578323 h 1742133"/>
                  <a:gd name="connsiteX0" fmla="*/ 0 w 12676562"/>
                  <a:gd name="connsiteY0" fmla="*/ 141409 h 1999188"/>
                  <a:gd name="connsiteX1" fmla="*/ 4082143 w 12676562"/>
                  <a:gd name="connsiteY1" fmla="*/ 141409 h 1999188"/>
                  <a:gd name="connsiteX2" fmla="*/ 7086600 w 12676562"/>
                  <a:gd name="connsiteY2" fmla="*/ 1610980 h 1999188"/>
                  <a:gd name="connsiteX3" fmla="*/ 12676562 w 12676562"/>
                  <a:gd name="connsiteY3" fmla="*/ 1960269 h 1999188"/>
                  <a:gd name="connsiteX0" fmla="*/ 0 w 12676562"/>
                  <a:gd name="connsiteY0" fmla="*/ 141409 h 1960269"/>
                  <a:gd name="connsiteX1" fmla="*/ 4082143 w 12676562"/>
                  <a:gd name="connsiteY1" fmla="*/ 141409 h 1960269"/>
                  <a:gd name="connsiteX2" fmla="*/ 7086600 w 12676562"/>
                  <a:gd name="connsiteY2" fmla="*/ 1610980 h 1960269"/>
                  <a:gd name="connsiteX3" fmla="*/ 12676562 w 12676562"/>
                  <a:gd name="connsiteY3" fmla="*/ 1960269 h 1960269"/>
                  <a:gd name="connsiteX0" fmla="*/ 0 w 12676561"/>
                  <a:gd name="connsiteY0" fmla="*/ 141409 h 2082492"/>
                  <a:gd name="connsiteX1" fmla="*/ 4082143 w 12676561"/>
                  <a:gd name="connsiteY1" fmla="*/ 141409 h 2082492"/>
                  <a:gd name="connsiteX2" fmla="*/ 7086600 w 12676561"/>
                  <a:gd name="connsiteY2" fmla="*/ 1610980 h 2082492"/>
                  <a:gd name="connsiteX3" fmla="*/ 12676561 w 12676561"/>
                  <a:gd name="connsiteY3" fmla="*/ 2082492 h 2082492"/>
                  <a:gd name="connsiteX0" fmla="*/ 0 w 12676561"/>
                  <a:gd name="connsiteY0" fmla="*/ 97755 h 2038838"/>
                  <a:gd name="connsiteX1" fmla="*/ 4082143 w 12676561"/>
                  <a:gd name="connsiteY1" fmla="*/ 97755 h 2038838"/>
                  <a:gd name="connsiteX2" fmla="*/ 6676051 w 12676561"/>
                  <a:gd name="connsiteY2" fmla="*/ 925657 h 2038838"/>
                  <a:gd name="connsiteX3" fmla="*/ 12676561 w 12676561"/>
                  <a:gd name="connsiteY3" fmla="*/ 2038838 h 2038838"/>
                  <a:gd name="connsiteX0" fmla="*/ 0 w 11219773"/>
                  <a:gd name="connsiteY0" fmla="*/ 97755 h 1210014"/>
                  <a:gd name="connsiteX1" fmla="*/ 4082143 w 11219773"/>
                  <a:gd name="connsiteY1" fmla="*/ 97755 h 1210014"/>
                  <a:gd name="connsiteX2" fmla="*/ 6676051 w 11219773"/>
                  <a:gd name="connsiteY2" fmla="*/ 925657 h 1210014"/>
                  <a:gd name="connsiteX3" fmla="*/ 11219773 w 11219773"/>
                  <a:gd name="connsiteY3" fmla="*/ 1210014 h 1210014"/>
                  <a:gd name="connsiteX0" fmla="*/ 0 w 11219773"/>
                  <a:gd name="connsiteY0" fmla="*/ 92657 h 1204916"/>
                  <a:gd name="connsiteX1" fmla="*/ 4082143 w 11219773"/>
                  <a:gd name="connsiteY1" fmla="*/ 92657 h 1204916"/>
                  <a:gd name="connsiteX2" fmla="*/ 6676051 w 11219773"/>
                  <a:gd name="connsiteY2" fmla="*/ 840350 h 1204916"/>
                  <a:gd name="connsiteX3" fmla="*/ 11219773 w 11219773"/>
                  <a:gd name="connsiteY3" fmla="*/ 1204916 h 1204916"/>
                  <a:gd name="connsiteX0" fmla="*/ 0 w 6676051"/>
                  <a:gd name="connsiteY0" fmla="*/ 92657 h 840350"/>
                  <a:gd name="connsiteX1" fmla="*/ 4082143 w 6676051"/>
                  <a:gd name="connsiteY1" fmla="*/ 92657 h 840350"/>
                  <a:gd name="connsiteX2" fmla="*/ 6676051 w 6676051"/>
                  <a:gd name="connsiteY2" fmla="*/ 840350 h 840350"/>
                  <a:gd name="connsiteX0" fmla="*/ 0 w 6732978"/>
                  <a:gd name="connsiteY0" fmla="*/ 92657 h 840350"/>
                  <a:gd name="connsiteX1" fmla="*/ 4082143 w 6732978"/>
                  <a:gd name="connsiteY1" fmla="*/ 92657 h 840350"/>
                  <a:gd name="connsiteX2" fmla="*/ 6732978 w 6732978"/>
                  <a:gd name="connsiteY2" fmla="*/ 840350 h 840350"/>
                  <a:gd name="connsiteX0" fmla="*/ 0 w 6732978"/>
                  <a:gd name="connsiteY0" fmla="*/ 65800 h 890111"/>
                  <a:gd name="connsiteX1" fmla="*/ 4082143 w 6732978"/>
                  <a:gd name="connsiteY1" fmla="*/ 142418 h 890111"/>
                  <a:gd name="connsiteX2" fmla="*/ 6732978 w 6732978"/>
                  <a:gd name="connsiteY2" fmla="*/ 890111 h 890111"/>
                  <a:gd name="connsiteX0" fmla="*/ 0 w 6732978"/>
                  <a:gd name="connsiteY0" fmla="*/ 8868 h 833179"/>
                  <a:gd name="connsiteX1" fmla="*/ 4082143 w 6732978"/>
                  <a:gd name="connsiteY1" fmla="*/ 85486 h 833179"/>
                  <a:gd name="connsiteX2" fmla="*/ 6732978 w 6732978"/>
                  <a:gd name="connsiteY2" fmla="*/ 833179 h 833179"/>
                  <a:gd name="connsiteX0" fmla="*/ 319413 w 7052391"/>
                  <a:gd name="connsiteY0" fmla="*/ 4888 h 829199"/>
                  <a:gd name="connsiteX1" fmla="*/ 297614 w 7052391"/>
                  <a:gd name="connsiteY1" fmla="*/ 5914 h 829199"/>
                  <a:gd name="connsiteX2" fmla="*/ 4401556 w 7052391"/>
                  <a:gd name="connsiteY2" fmla="*/ 81506 h 829199"/>
                  <a:gd name="connsiteX3" fmla="*/ 7052391 w 7052391"/>
                  <a:gd name="connsiteY3" fmla="*/ 829199 h 829199"/>
                  <a:gd name="connsiteX0" fmla="*/ 319413 w 7052391"/>
                  <a:gd name="connsiteY0" fmla="*/ 45544 h 869855"/>
                  <a:gd name="connsiteX1" fmla="*/ 297614 w 7052391"/>
                  <a:gd name="connsiteY1" fmla="*/ 1876 h 869855"/>
                  <a:gd name="connsiteX2" fmla="*/ 4401556 w 7052391"/>
                  <a:gd name="connsiteY2" fmla="*/ 122162 h 869855"/>
                  <a:gd name="connsiteX3" fmla="*/ 7052391 w 7052391"/>
                  <a:gd name="connsiteY3" fmla="*/ 869855 h 869855"/>
                  <a:gd name="connsiteX0" fmla="*/ 348124 w 7043150"/>
                  <a:gd name="connsiteY0" fmla="*/ 388745 h 868278"/>
                  <a:gd name="connsiteX1" fmla="*/ 288373 w 7043150"/>
                  <a:gd name="connsiteY1" fmla="*/ 299 h 868278"/>
                  <a:gd name="connsiteX2" fmla="*/ 4392315 w 7043150"/>
                  <a:gd name="connsiteY2" fmla="*/ 120585 h 868278"/>
                  <a:gd name="connsiteX3" fmla="*/ 7043150 w 7043150"/>
                  <a:gd name="connsiteY3" fmla="*/ 868278 h 868278"/>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 w 6875356"/>
                  <a:gd name="connsiteY0" fmla="*/ 484218 h 867979"/>
                  <a:gd name="connsiteX1" fmla="*/ 120579 w 6875356"/>
                  <a:gd name="connsiteY1" fmla="*/ 0 h 867979"/>
                  <a:gd name="connsiteX2" fmla="*/ 4224521 w 6875356"/>
                  <a:gd name="connsiteY2" fmla="*/ 120286 h 867979"/>
                  <a:gd name="connsiteX3" fmla="*/ 6875356 w 6875356"/>
                  <a:gd name="connsiteY3" fmla="*/ 867979 h 867979"/>
                  <a:gd name="connsiteX0" fmla="*/ 138 w 6780556"/>
                  <a:gd name="connsiteY0" fmla="*/ 484218 h 867979"/>
                  <a:gd name="connsiteX1" fmla="*/ 25779 w 6780556"/>
                  <a:gd name="connsiteY1" fmla="*/ 0 h 867979"/>
                  <a:gd name="connsiteX2" fmla="*/ 4129721 w 6780556"/>
                  <a:gd name="connsiteY2" fmla="*/ 120286 h 867979"/>
                  <a:gd name="connsiteX3" fmla="*/ 6780556 w 6780556"/>
                  <a:gd name="connsiteY3" fmla="*/ 867979 h 867979"/>
                  <a:gd name="connsiteX0" fmla="*/ 50263 w 6754777"/>
                  <a:gd name="connsiteY0" fmla="*/ 413986 h 867979"/>
                  <a:gd name="connsiteX1" fmla="*/ 0 w 6754777"/>
                  <a:gd name="connsiteY1" fmla="*/ 0 h 867979"/>
                  <a:gd name="connsiteX2" fmla="*/ 4103942 w 6754777"/>
                  <a:gd name="connsiteY2" fmla="*/ 120286 h 867979"/>
                  <a:gd name="connsiteX3" fmla="*/ 6754777 w 6754777"/>
                  <a:gd name="connsiteY3" fmla="*/ 867979 h 867979"/>
                  <a:gd name="connsiteX0" fmla="*/ 328952 w 7033466"/>
                  <a:gd name="connsiteY0" fmla="*/ 413986 h 867979"/>
                  <a:gd name="connsiteX1" fmla="*/ 364080 w 7033466"/>
                  <a:gd name="connsiteY1" fmla="*/ 434164 h 867979"/>
                  <a:gd name="connsiteX2" fmla="*/ 278689 w 7033466"/>
                  <a:gd name="connsiteY2" fmla="*/ 0 h 867979"/>
                  <a:gd name="connsiteX3" fmla="*/ 4382631 w 7033466"/>
                  <a:gd name="connsiteY3" fmla="*/ 120286 h 867979"/>
                  <a:gd name="connsiteX4" fmla="*/ 7033466 w 7033466"/>
                  <a:gd name="connsiteY4" fmla="*/ 867979 h 867979"/>
                  <a:gd name="connsiteX0" fmla="*/ 265381 w 6969895"/>
                  <a:gd name="connsiteY0" fmla="*/ 413986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25921 w 6969895"/>
                  <a:gd name="connsiteY0" fmla="*/ 771534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89491 w 7033465"/>
                  <a:gd name="connsiteY0" fmla="*/ 771534 h 867979"/>
                  <a:gd name="connsiteX1" fmla="*/ 364080 w 7033465"/>
                  <a:gd name="connsiteY1" fmla="*/ 434164 h 867979"/>
                  <a:gd name="connsiteX2" fmla="*/ 278688 w 7033465"/>
                  <a:gd name="connsiteY2" fmla="*/ 0 h 867979"/>
                  <a:gd name="connsiteX3" fmla="*/ 4382630 w 7033465"/>
                  <a:gd name="connsiteY3" fmla="*/ 120286 h 867979"/>
                  <a:gd name="connsiteX4" fmla="*/ 7033465 w 7033465"/>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714571 w 7047110"/>
                  <a:gd name="connsiteY0" fmla="*/ 50337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448910 w 7047110"/>
                  <a:gd name="connsiteY0" fmla="*/ 465065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156577 w 6754777"/>
                  <a:gd name="connsiteY0" fmla="*/ 465065 h 867979"/>
                  <a:gd name="connsiteX1" fmla="*/ 85392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348377 w 6946577"/>
                  <a:gd name="connsiteY0" fmla="*/ 465065 h 867979"/>
                  <a:gd name="connsiteX1" fmla="*/ 11530 w 6946577"/>
                  <a:gd name="connsiteY1" fmla="*/ 427779 h 867979"/>
                  <a:gd name="connsiteX2" fmla="*/ 191800 w 6946577"/>
                  <a:gd name="connsiteY2" fmla="*/ 0 h 867979"/>
                  <a:gd name="connsiteX3" fmla="*/ 4295742 w 6946577"/>
                  <a:gd name="connsiteY3" fmla="*/ 120286 h 867979"/>
                  <a:gd name="connsiteX4" fmla="*/ 6946577 w 69465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2182216 w 6754777"/>
                  <a:gd name="connsiteY1" fmla="*/ 485242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2156577 w 6754777"/>
                  <a:gd name="connsiteY0" fmla="*/ 465065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3757208 w 6754777"/>
                  <a:gd name="connsiteY1" fmla="*/ 581013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3731569 w 6754777"/>
                  <a:gd name="connsiteY0" fmla="*/ 599145 h 867979"/>
                  <a:gd name="connsiteX1" fmla="*/ 3719257 w 6754777"/>
                  <a:gd name="connsiteY1" fmla="*/ 485242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63488 w 6754777"/>
                  <a:gd name="connsiteY0" fmla="*/ 892844 h 892844"/>
                  <a:gd name="connsiteX1" fmla="*/ 3719257 w 6754777"/>
                  <a:gd name="connsiteY1" fmla="*/ 485242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63488 w 6754777"/>
                  <a:gd name="connsiteY0" fmla="*/ 892844 h 892844"/>
                  <a:gd name="connsiteX1" fmla="*/ 3719257 w 6754777"/>
                  <a:gd name="connsiteY1" fmla="*/ 536320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25537 w 6754777"/>
                  <a:gd name="connsiteY0" fmla="*/ 867305 h 867979"/>
                  <a:gd name="connsiteX1" fmla="*/ 3719257 w 6754777"/>
                  <a:gd name="connsiteY1" fmla="*/ 536320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25537 w 6754777"/>
                  <a:gd name="connsiteY0" fmla="*/ 867305 h 897689"/>
                  <a:gd name="connsiteX1" fmla="*/ 5303736 w 6754777"/>
                  <a:gd name="connsiteY1" fmla="*/ 874713 h 897689"/>
                  <a:gd name="connsiteX2" fmla="*/ 3719257 w 6754777"/>
                  <a:gd name="connsiteY2" fmla="*/ 536320 h 897689"/>
                  <a:gd name="connsiteX3" fmla="*/ 2239144 w 6754777"/>
                  <a:gd name="connsiteY3" fmla="*/ 472473 h 897689"/>
                  <a:gd name="connsiteX4" fmla="*/ 47439 w 6754777"/>
                  <a:gd name="connsiteY4" fmla="*/ 434164 h 897689"/>
                  <a:gd name="connsiteX5" fmla="*/ 0 w 6754777"/>
                  <a:gd name="connsiteY5" fmla="*/ 0 h 897689"/>
                  <a:gd name="connsiteX6" fmla="*/ 4103942 w 6754777"/>
                  <a:gd name="connsiteY6" fmla="*/ 120286 h 897689"/>
                  <a:gd name="connsiteX7" fmla="*/ 6754777 w 6754777"/>
                  <a:gd name="connsiteY7" fmla="*/ 867979 h 897689"/>
                  <a:gd name="connsiteX0" fmla="*/ 5325537 w 6754777"/>
                  <a:gd name="connsiteY0" fmla="*/ 867305 h 1174234"/>
                  <a:gd name="connsiteX1" fmla="*/ 5389127 w 6754777"/>
                  <a:gd name="connsiteY1" fmla="*/ 1168413 h 1174234"/>
                  <a:gd name="connsiteX2" fmla="*/ 3719257 w 6754777"/>
                  <a:gd name="connsiteY2" fmla="*/ 536320 h 1174234"/>
                  <a:gd name="connsiteX3" fmla="*/ 2239144 w 6754777"/>
                  <a:gd name="connsiteY3" fmla="*/ 472473 h 1174234"/>
                  <a:gd name="connsiteX4" fmla="*/ 47439 w 6754777"/>
                  <a:gd name="connsiteY4" fmla="*/ 434164 h 1174234"/>
                  <a:gd name="connsiteX5" fmla="*/ 0 w 6754777"/>
                  <a:gd name="connsiteY5" fmla="*/ 0 h 1174234"/>
                  <a:gd name="connsiteX6" fmla="*/ 4103942 w 6754777"/>
                  <a:gd name="connsiteY6" fmla="*/ 120286 h 1174234"/>
                  <a:gd name="connsiteX7" fmla="*/ 6754777 w 6754777"/>
                  <a:gd name="connsiteY7" fmla="*/ 867979 h 1174234"/>
                  <a:gd name="connsiteX0" fmla="*/ 6672819 w 6754777"/>
                  <a:gd name="connsiteY0" fmla="*/ 1237622 h 1237690"/>
                  <a:gd name="connsiteX1" fmla="*/ 5389127 w 6754777"/>
                  <a:gd name="connsiteY1" fmla="*/ 1168413 h 1237690"/>
                  <a:gd name="connsiteX2" fmla="*/ 3719257 w 6754777"/>
                  <a:gd name="connsiteY2" fmla="*/ 536320 h 1237690"/>
                  <a:gd name="connsiteX3" fmla="*/ 2239144 w 6754777"/>
                  <a:gd name="connsiteY3" fmla="*/ 472473 h 1237690"/>
                  <a:gd name="connsiteX4" fmla="*/ 47439 w 6754777"/>
                  <a:gd name="connsiteY4" fmla="*/ 434164 h 1237690"/>
                  <a:gd name="connsiteX5" fmla="*/ 0 w 6754777"/>
                  <a:gd name="connsiteY5" fmla="*/ 0 h 1237690"/>
                  <a:gd name="connsiteX6" fmla="*/ 4103942 w 6754777"/>
                  <a:gd name="connsiteY6" fmla="*/ 120286 h 1237690"/>
                  <a:gd name="connsiteX7" fmla="*/ 6754777 w 6754777"/>
                  <a:gd name="connsiteY7" fmla="*/ 867979 h 1237690"/>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6754777 w 6754777"/>
                  <a:gd name="connsiteY7"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768644 w 6754777"/>
                  <a:gd name="connsiteY7" fmla="*/ 453318 h 1237624"/>
                  <a:gd name="connsiteX8" fmla="*/ 6754777 w 6754777"/>
                  <a:gd name="connsiteY8" fmla="*/ 867979 h 1237624"/>
                  <a:gd name="connsiteX9" fmla="*/ 6672819 w 6754777"/>
                  <a:gd name="connsiteY9" fmla="*/ 1237622 h 1237624"/>
                  <a:gd name="connsiteX0" fmla="*/ 6672819 w 6792729"/>
                  <a:gd name="connsiteY0" fmla="*/ 1237622 h 1237624"/>
                  <a:gd name="connsiteX1" fmla="*/ 5199369 w 6792729"/>
                  <a:gd name="connsiteY1" fmla="*/ 740634 h 1237624"/>
                  <a:gd name="connsiteX2" fmla="*/ 3861576 w 6792729"/>
                  <a:gd name="connsiteY2" fmla="*/ 472472 h 1237624"/>
                  <a:gd name="connsiteX3" fmla="*/ 2163241 w 6792729"/>
                  <a:gd name="connsiteY3" fmla="*/ 434164 h 1237624"/>
                  <a:gd name="connsiteX4" fmla="*/ 47439 w 6792729"/>
                  <a:gd name="connsiteY4" fmla="*/ 434164 h 1237624"/>
                  <a:gd name="connsiteX5" fmla="*/ 0 w 6792729"/>
                  <a:gd name="connsiteY5" fmla="*/ 0 h 1237624"/>
                  <a:gd name="connsiteX6" fmla="*/ 4103942 w 6792729"/>
                  <a:gd name="connsiteY6" fmla="*/ 120286 h 1237624"/>
                  <a:gd name="connsiteX7" fmla="*/ 5768644 w 6792729"/>
                  <a:gd name="connsiteY7" fmla="*/ 453318 h 1237624"/>
                  <a:gd name="connsiteX8" fmla="*/ 6792729 w 6792729"/>
                  <a:gd name="connsiteY8" fmla="*/ 842440 h 1237624"/>
                  <a:gd name="connsiteX9" fmla="*/ 6672819 w 6792729"/>
                  <a:gd name="connsiteY9" fmla="*/ 1237622 h 1237624"/>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434164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550422 w 6792729"/>
                  <a:gd name="connsiteY7" fmla="*/ 536320 h 1173778"/>
                  <a:gd name="connsiteX8" fmla="*/ 6792729 w 6792729"/>
                  <a:gd name="connsiteY8" fmla="*/ 842440 h 1173778"/>
                  <a:gd name="connsiteX9" fmla="*/ 6644355 w 6792729"/>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0422 w 6773754"/>
                  <a:gd name="connsiteY7" fmla="*/ 536320 h 1173778"/>
                  <a:gd name="connsiteX8" fmla="*/ 6773754 w 6773754"/>
                  <a:gd name="connsiteY8" fmla="*/ 906288 h 1173778"/>
                  <a:gd name="connsiteX9" fmla="*/ 6644355 w 6773754"/>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9910 w 6773754"/>
                  <a:gd name="connsiteY7" fmla="*/ 415010 h 1173778"/>
                  <a:gd name="connsiteX8" fmla="*/ 6773754 w 6773754"/>
                  <a:gd name="connsiteY8" fmla="*/ 906288 h 1173778"/>
                  <a:gd name="connsiteX9" fmla="*/ 6644355 w 6773754"/>
                  <a:gd name="connsiteY9" fmla="*/ 1173775 h 1173778"/>
                  <a:gd name="connsiteX0" fmla="*/ 6644355 w 6773754"/>
                  <a:gd name="connsiteY0" fmla="*/ 1173775 h 1173777"/>
                  <a:gd name="connsiteX1" fmla="*/ 5019099 w 6773754"/>
                  <a:gd name="connsiteY1" fmla="*/ 568245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395855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75904 w 6773754"/>
                  <a:gd name="connsiteY4" fmla="*/ 300084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81519 w 6877333"/>
                  <a:gd name="connsiteY0" fmla="*/ 1173775 h 1173777"/>
                  <a:gd name="connsiteX1" fmla="*/ 5084727 w 6877333"/>
                  <a:gd name="connsiteY1" fmla="*/ 651247 h 1173777"/>
                  <a:gd name="connsiteX2" fmla="*/ 4012596 w 6877333"/>
                  <a:gd name="connsiteY2" fmla="*/ 446933 h 1173777"/>
                  <a:gd name="connsiteX3" fmla="*/ 2200405 w 6877333"/>
                  <a:gd name="connsiteY3" fmla="*/ 370316 h 1173777"/>
                  <a:gd name="connsiteX4" fmla="*/ 113068 w 6877333"/>
                  <a:gd name="connsiteY4" fmla="*/ 300084 h 1173777"/>
                  <a:gd name="connsiteX5" fmla="*/ 37164 w 6877333"/>
                  <a:gd name="connsiteY5" fmla="*/ 0 h 1173777"/>
                  <a:gd name="connsiteX6" fmla="*/ 3695175 w 6877333"/>
                  <a:gd name="connsiteY6" fmla="*/ 81978 h 1173777"/>
                  <a:gd name="connsiteX7" fmla="*/ 5597074 w 6877333"/>
                  <a:gd name="connsiteY7" fmla="*/ 415010 h 1173777"/>
                  <a:gd name="connsiteX8" fmla="*/ 6877333 w 6877333"/>
                  <a:gd name="connsiteY8" fmla="*/ 855210 h 1173777"/>
                  <a:gd name="connsiteX9" fmla="*/ 6681519 w 6877333"/>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87526 h 1187528"/>
                  <a:gd name="connsiteX1" fmla="*/ 5047563 w 6840169"/>
                  <a:gd name="connsiteY1" fmla="*/ 664998 h 1187528"/>
                  <a:gd name="connsiteX2" fmla="*/ 3975432 w 6840169"/>
                  <a:gd name="connsiteY2" fmla="*/ 460684 h 1187528"/>
                  <a:gd name="connsiteX3" fmla="*/ 2163241 w 6840169"/>
                  <a:gd name="connsiteY3" fmla="*/ 384067 h 1187528"/>
                  <a:gd name="connsiteX4" fmla="*/ 75904 w 6840169"/>
                  <a:gd name="connsiteY4" fmla="*/ 313835 h 1187528"/>
                  <a:gd name="connsiteX5" fmla="*/ 0 w 6840169"/>
                  <a:gd name="connsiteY5" fmla="*/ 13751 h 1187528"/>
                  <a:gd name="connsiteX6" fmla="*/ 3658011 w 6840169"/>
                  <a:gd name="connsiteY6" fmla="*/ 95729 h 1187528"/>
                  <a:gd name="connsiteX7" fmla="*/ 5559910 w 6840169"/>
                  <a:gd name="connsiteY7" fmla="*/ 428761 h 1187528"/>
                  <a:gd name="connsiteX8" fmla="*/ 6840169 w 6840169"/>
                  <a:gd name="connsiteY8" fmla="*/ 868961 h 1187528"/>
                  <a:gd name="connsiteX9" fmla="*/ 6644355 w 6840169"/>
                  <a:gd name="connsiteY9" fmla="*/ 1187526 h 1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0169" h="1187528">
                    <a:moveTo>
                      <a:pt x="6644355" y="1187526"/>
                    </a:moveTo>
                    <a:cubicBezTo>
                      <a:pt x="6640722" y="1188761"/>
                      <a:pt x="5315276" y="720162"/>
                      <a:pt x="5047563" y="664998"/>
                    </a:cubicBezTo>
                    <a:cubicBezTo>
                      <a:pt x="4779850" y="609834"/>
                      <a:pt x="4486197" y="527724"/>
                      <a:pt x="3975432" y="460684"/>
                    </a:cubicBezTo>
                    <a:cubicBezTo>
                      <a:pt x="3464667" y="393644"/>
                      <a:pt x="2781536" y="408542"/>
                      <a:pt x="2163241" y="384067"/>
                    </a:cubicBezTo>
                    <a:lnTo>
                      <a:pt x="75904" y="313835"/>
                    </a:lnTo>
                    <a:cubicBezTo>
                      <a:pt x="29575" y="-99940"/>
                      <a:pt x="32347" y="14987"/>
                      <a:pt x="0" y="13751"/>
                    </a:cubicBezTo>
                    <a:cubicBezTo>
                      <a:pt x="1219337" y="41077"/>
                      <a:pt x="2731359" y="26561"/>
                      <a:pt x="3658011" y="95729"/>
                    </a:cubicBezTo>
                    <a:cubicBezTo>
                      <a:pt x="4584663" y="164897"/>
                      <a:pt x="5127592" y="284992"/>
                      <a:pt x="5559910" y="428761"/>
                    </a:cubicBezTo>
                    <a:cubicBezTo>
                      <a:pt x="5992228" y="578915"/>
                      <a:pt x="6652094" y="822198"/>
                      <a:pt x="6840169" y="868961"/>
                    </a:cubicBezTo>
                    <a:lnTo>
                      <a:pt x="6644355" y="1187526"/>
                    </a:lnTo>
                    <a:close/>
                  </a:path>
                </a:pathLst>
              </a:custGeom>
              <a:gradFill>
                <a:gsLst>
                  <a:gs pos="56000">
                    <a:srgbClr val="58C4D4"/>
                  </a:gs>
                  <a:gs pos="100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1AF5179-CC66-67F0-8B8C-03D877FCB32C}"/>
                  </a:ext>
                </a:extLst>
              </p:cNvPr>
              <p:cNvSpPr>
                <a:spLocks/>
              </p:cNvSpPr>
              <p:nvPr/>
            </p:nvSpPr>
            <p:spPr>
              <a:xfrm rot="10800000">
                <a:off x="4268216" y="5142464"/>
                <a:ext cx="3220152" cy="765699"/>
              </a:xfrm>
              <a:custGeom>
                <a:avLst/>
                <a:gdLst>
                  <a:gd name="connsiteX0" fmla="*/ 0 w 12540343"/>
                  <a:gd name="connsiteY0" fmla="*/ 141409 h 1742133"/>
                  <a:gd name="connsiteX1" fmla="*/ 4082143 w 12540343"/>
                  <a:gd name="connsiteY1" fmla="*/ 141409 h 1742133"/>
                  <a:gd name="connsiteX2" fmla="*/ 7086600 w 12540343"/>
                  <a:gd name="connsiteY2" fmla="*/ 1610980 h 1742133"/>
                  <a:gd name="connsiteX3" fmla="*/ 12540343 w 12540343"/>
                  <a:gd name="connsiteY3" fmla="*/ 1578323 h 1742133"/>
                  <a:gd name="connsiteX0" fmla="*/ 0 w 12676562"/>
                  <a:gd name="connsiteY0" fmla="*/ 141409 h 1999188"/>
                  <a:gd name="connsiteX1" fmla="*/ 4082143 w 12676562"/>
                  <a:gd name="connsiteY1" fmla="*/ 141409 h 1999188"/>
                  <a:gd name="connsiteX2" fmla="*/ 7086600 w 12676562"/>
                  <a:gd name="connsiteY2" fmla="*/ 1610980 h 1999188"/>
                  <a:gd name="connsiteX3" fmla="*/ 12676562 w 12676562"/>
                  <a:gd name="connsiteY3" fmla="*/ 1960269 h 1999188"/>
                  <a:gd name="connsiteX0" fmla="*/ 0 w 12676562"/>
                  <a:gd name="connsiteY0" fmla="*/ 141409 h 1960269"/>
                  <a:gd name="connsiteX1" fmla="*/ 4082143 w 12676562"/>
                  <a:gd name="connsiteY1" fmla="*/ 141409 h 1960269"/>
                  <a:gd name="connsiteX2" fmla="*/ 7086600 w 12676562"/>
                  <a:gd name="connsiteY2" fmla="*/ 1610980 h 1960269"/>
                  <a:gd name="connsiteX3" fmla="*/ 12676562 w 12676562"/>
                  <a:gd name="connsiteY3" fmla="*/ 1960269 h 1960269"/>
                  <a:gd name="connsiteX0" fmla="*/ 0 w 12676561"/>
                  <a:gd name="connsiteY0" fmla="*/ 141409 h 2082492"/>
                  <a:gd name="connsiteX1" fmla="*/ 4082143 w 12676561"/>
                  <a:gd name="connsiteY1" fmla="*/ 141409 h 2082492"/>
                  <a:gd name="connsiteX2" fmla="*/ 7086600 w 12676561"/>
                  <a:gd name="connsiteY2" fmla="*/ 1610980 h 2082492"/>
                  <a:gd name="connsiteX3" fmla="*/ 12676561 w 12676561"/>
                  <a:gd name="connsiteY3" fmla="*/ 2082492 h 2082492"/>
                  <a:gd name="connsiteX0" fmla="*/ 0 w 12676561"/>
                  <a:gd name="connsiteY0" fmla="*/ 97755 h 2038838"/>
                  <a:gd name="connsiteX1" fmla="*/ 4082143 w 12676561"/>
                  <a:gd name="connsiteY1" fmla="*/ 97755 h 2038838"/>
                  <a:gd name="connsiteX2" fmla="*/ 6676051 w 12676561"/>
                  <a:gd name="connsiteY2" fmla="*/ 925657 h 2038838"/>
                  <a:gd name="connsiteX3" fmla="*/ 12676561 w 12676561"/>
                  <a:gd name="connsiteY3" fmla="*/ 2038838 h 2038838"/>
                  <a:gd name="connsiteX0" fmla="*/ 0 w 11219773"/>
                  <a:gd name="connsiteY0" fmla="*/ 97755 h 1210014"/>
                  <a:gd name="connsiteX1" fmla="*/ 4082143 w 11219773"/>
                  <a:gd name="connsiteY1" fmla="*/ 97755 h 1210014"/>
                  <a:gd name="connsiteX2" fmla="*/ 6676051 w 11219773"/>
                  <a:gd name="connsiteY2" fmla="*/ 925657 h 1210014"/>
                  <a:gd name="connsiteX3" fmla="*/ 11219773 w 11219773"/>
                  <a:gd name="connsiteY3" fmla="*/ 1210014 h 1210014"/>
                  <a:gd name="connsiteX0" fmla="*/ 0 w 11219773"/>
                  <a:gd name="connsiteY0" fmla="*/ 92657 h 1204916"/>
                  <a:gd name="connsiteX1" fmla="*/ 4082143 w 11219773"/>
                  <a:gd name="connsiteY1" fmla="*/ 92657 h 1204916"/>
                  <a:gd name="connsiteX2" fmla="*/ 6676051 w 11219773"/>
                  <a:gd name="connsiteY2" fmla="*/ 840350 h 1204916"/>
                  <a:gd name="connsiteX3" fmla="*/ 11219773 w 11219773"/>
                  <a:gd name="connsiteY3" fmla="*/ 1204916 h 1204916"/>
                  <a:gd name="connsiteX0" fmla="*/ 0 w 6676051"/>
                  <a:gd name="connsiteY0" fmla="*/ 92657 h 840350"/>
                  <a:gd name="connsiteX1" fmla="*/ 4082143 w 6676051"/>
                  <a:gd name="connsiteY1" fmla="*/ 92657 h 840350"/>
                  <a:gd name="connsiteX2" fmla="*/ 6676051 w 6676051"/>
                  <a:gd name="connsiteY2" fmla="*/ 840350 h 840350"/>
                  <a:gd name="connsiteX0" fmla="*/ 0 w 6732978"/>
                  <a:gd name="connsiteY0" fmla="*/ 92657 h 840350"/>
                  <a:gd name="connsiteX1" fmla="*/ 4082143 w 6732978"/>
                  <a:gd name="connsiteY1" fmla="*/ 92657 h 840350"/>
                  <a:gd name="connsiteX2" fmla="*/ 6732978 w 6732978"/>
                  <a:gd name="connsiteY2" fmla="*/ 840350 h 840350"/>
                  <a:gd name="connsiteX0" fmla="*/ 0 w 6732978"/>
                  <a:gd name="connsiteY0" fmla="*/ 65800 h 890111"/>
                  <a:gd name="connsiteX1" fmla="*/ 4082143 w 6732978"/>
                  <a:gd name="connsiteY1" fmla="*/ 142418 h 890111"/>
                  <a:gd name="connsiteX2" fmla="*/ 6732978 w 6732978"/>
                  <a:gd name="connsiteY2" fmla="*/ 890111 h 890111"/>
                  <a:gd name="connsiteX0" fmla="*/ 0 w 6732978"/>
                  <a:gd name="connsiteY0" fmla="*/ 8868 h 833179"/>
                  <a:gd name="connsiteX1" fmla="*/ 4082143 w 6732978"/>
                  <a:gd name="connsiteY1" fmla="*/ 85486 h 833179"/>
                  <a:gd name="connsiteX2" fmla="*/ 6732978 w 6732978"/>
                  <a:gd name="connsiteY2" fmla="*/ 833179 h 833179"/>
                  <a:gd name="connsiteX0" fmla="*/ 319413 w 7052391"/>
                  <a:gd name="connsiteY0" fmla="*/ 4888 h 829199"/>
                  <a:gd name="connsiteX1" fmla="*/ 297614 w 7052391"/>
                  <a:gd name="connsiteY1" fmla="*/ 5914 h 829199"/>
                  <a:gd name="connsiteX2" fmla="*/ 4401556 w 7052391"/>
                  <a:gd name="connsiteY2" fmla="*/ 81506 h 829199"/>
                  <a:gd name="connsiteX3" fmla="*/ 7052391 w 7052391"/>
                  <a:gd name="connsiteY3" fmla="*/ 829199 h 829199"/>
                  <a:gd name="connsiteX0" fmla="*/ 319413 w 7052391"/>
                  <a:gd name="connsiteY0" fmla="*/ 45544 h 869855"/>
                  <a:gd name="connsiteX1" fmla="*/ 297614 w 7052391"/>
                  <a:gd name="connsiteY1" fmla="*/ 1876 h 869855"/>
                  <a:gd name="connsiteX2" fmla="*/ 4401556 w 7052391"/>
                  <a:gd name="connsiteY2" fmla="*/ 122162 h 869855"/>
                  <a:gd name="connsiteX3" fmla="*/ 7052391 w 7052391"/>
                  <a:gd name="connsiteY3" fmla="*/ 869855 h 869855"/>
                  <a:gd name="connsiteX0" fmla="*/ 348124 w 7043150"/>
                  <a:gd name="connsiteY0" fmla="*/ 388745 h 868278"/>
                  <a:gd name="connsiteX1" fmla="*/ 288373 w 7043150"/>
                  <a:gd name="connsiteY1" fmla="*/ 299 h 868278"/>
                  <a:gd name="connsiteX2" fmla="*/ 4392315 w 7043150"/>
                  <a:gd name="connsiteY2" fmla="*/ 120585 h 868278"/>
                  <a:gd name="connsiteX3" fmla="*/ 7043150 w 7043150"/>
                  <a:gd name="connsiteY3" fmla="*/ 868278 h 868278"/>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751 w 6754777"/>
                  <a:gd name="connsiteY0" fmla="*/ 388446 h 867979"/>
                  <a:gd name="connsiteX1" fmla="*/ 0 w 6754777"/>
                  <a:gd name="connsiteY1" fmla="*/ 0 h 867979"/>
                  <a:gd name="connsiteX2" fmla="*/ 4103942 w 6754777"/>
                  <a:gd name="connsiteY2" fmla="*/ 120286 h 867979"/>
                  <a:gd name="connsiteX3" fmla="*/ 6754777 w 6754777"/>
                  <a:gd name="connsiteY3" fmla="*/ 867979 h 867979"/>
                  <a:gd name="connsiteX0" fmla="*/ 59 w 6875356"/>
                  <a:gd name="connsiteY0" fmla="*/ 484218 h 867979"/>
                  <a:gd name="connsiteX1" fmla="*/ 120579 w 6875356"/>
                  <a:gd name="connsiteY1" fmla="*/ 0 h 867979"/>
                  <a:gd name="connsiteX2" fmla="*/ 4224521 w 6875356"/>
                  <a:gd name="connsiteY2" fmla="*/ 120286 h 867979"/>
                  <a:gd name="connsiteX3" fmla="*/ 6875356 w 6875356"/>
                  <a:gd name="connsiteY3" fmla="*/ 867979 h 867979"/>
                  <a:gd name="connsiteX0" fmla="*/ 138 w 6780556"/>
                  <a:gd name="connsiteY0" fmla="*/ 484218 h 867979"/>
                  <a:gd name="connsiteX1" fmla="*/ 25779 w 6780556"/>
                  <a:gd name="connsiteY1" fmla="*/ 0 h 867979"/>
                  <a:gd name="connsiteX2" fmla="*/ 4129721 w 6780556"/>
                  <a:gd name="connsiteY2" fmla="*/ 120286 h 867979"/>
                  <a:gd name="connsiteX3" fmla="*/ 6780556 w 6780556"/>
                  <a:gd name="connsiteY3" fmla="*/ 867979 h 867979"/>
                  <a:gd name="connsiteX0" fmla="*/ 50263 w 6754777"/>
                  <a:gd name="connsiteY0" fmla="*/ 413986 h 867979"/>
                  <a:gd name="connsiteX1" fmla="*/ 0 w 6754777"/>
                  <a:gd name="connsiteY1" fmla="*/ 0 h 867979"/>
                  <a:gd name="connsiteX2" fmla="*/ 4103942 w 6754777"/>
                  <a:gd name="connsiteY2" fmla="*/ 120286 h 867979"/>
                  <a:gd name="connsiteX3" fmla="*/ 6754777 w 6754777"/>
                  <a:gd name="connsiteY3" fmla="*/ 867979 h 867979"/>
                  <a:gd name="connsiteX0" fmla="*/ 328952 w 7033466"/>
                  <a:gd name="connsiteY0" fmla="*/ 413986 h 867979"/>
                  <a:gd name="connsiteX1" fmla="*/ 364080 w 7033466"/>
                  <a:gd name="connsiteY1" fmla="*/ 434164 h 867979"/>
                  <a:gd name="connsiteX2" fmla="*/ 278689 w 7033466"/>
                  <a:gd name="connsiteY2" fmla="*/ 0 h 867979"/>
                  <a:gd name="connsiteX3" fmla="*/ 4382631 w 7033466"/>
                  <a:gd name="connsiteY3" fmla="*/ 120286 h 867979"/>
                  <a:gd name="connsiteX4" fmla="*/ 7033466 w 7033466"/>
                  <a:gd name="connsiteY4" fmla="*/ 867979 h 867979"/>
                  <a:gd name="connsiteX0" fmla="*/ 265381 w 6969895"/>
                  <a:gd name="connsiteY0" fmla="*/ 413986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25921 w 6969895"/>
                  <a:gd name="connsiteY0" fmla="*/ 771534 h 867979"/>
                  <a:gd name="connsiteX1" fmla="*/ 661050 w 6969895"/>
                  <a:gd name="connsiteY1" fmla="*/ 498012 h 867979"/>
                  <a:gd name="connsiteX2" fmla="*/ 215118 w 6969895"/>
                  <a:gd name="connsiteY2" fmla="*/ 0 h 867979"/>
                  <a:gd name="connsiteX3" fmla="*/ 4319060 w 6969895"/>
                  <a:gd name="connsiteY3" fmla="*/ 120286 h 867979"/>
                  <a:gd name="connsiteX4" fmla="*/ 6969895 w 6969895"/>
                  <a:gd name="connsiteY4" fmla="*/ 867979 h 867979"/>
                  <a:gd name="connsiteX0" fmla="*/ 689491 w 7033465"/>
                  <a:gd name="connsiteY0" fmla="*/ 771534 h 867979"/>
                  <a:gd name="connsiteX1" fmla="*/ 364080 w 7033465"/>
                  <a:gd name="connsiteY1" fmla="*/ 434164 h 867979"/>
                  <a:gd name="connsiteX2" fmla="*/ 278688 w 7033465"/>
                  <a:gd name="connsiteY2" fmla="*/ 0 h 867979"/>
                  <a:gd name="connsiteX3" fmla="*/ 4382630 w 7033465"/>
                  <a:gd name="connsiteY3" fmla="*/ 120286 h 867979"/>
                  <a:gd name="connsiteX4" fmla="*/ 7033465 w 7033465"/>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703136 w 7047110"/>
                  <a:gd name="connsiteY0" fmla="*/ 77153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714571 w 7047110"/>
                  <a:gd name="connsiteY0" fmla="*/ 503374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448910 w 7047110"/>
                  <a:gd name="connsiteY0" fmla="*/ 465065 h 867979"/>
                  <a:gd name="connsiteX1" fmla="*/ 377725 w 7047110"/>
                  <a:gd name="connsiteY1" fmla="*/ 434164 h 867979"/>
                  <a:gd name="connsiteX2" fmla="*/ 292333 w 7047110"/>
                  <a:gd name="connsiteY2" fmla="*/ 0 h 867979"/>
                  <a:gd name="connsiteX3" fmla="*/ 4396275 w 7047110"/>
                  <a:gd name="connsiteY3" fmla="*/ 120286 h 867979"/>
                  <a:gd name="connsiteX4" fmla="*/ 7047110 w 7047110"/>
                  <a:gd name="connsiteY4" fmla="*/ 867979 h 867979"/>
                  <a:gd name="connsiteX0" fmla="*/ 2156577 w 6754777"/>
                  <a:gd name="connsiteY0" fmla="*/ 465065 h 867979"/>
                  <a:gd name="connsiteX1" fmla="*/ 85392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348377 w 6946577"/>
                  <a:gd name="connsiteY0" fmla="*/ 465065 h 867979"/>
                  <a:gd name="connsiteX1" fmla="*/ 11530 w 6946577"/>
                  <a:gd name="connsiteY1" fmla="*/ 427779 h 867979"/>
                  <a:gd name="connsiteX2" fmla="*/ 191800 w 6946577"/>
                  <a:gd name="connsiteY2" fmla="*/ 0 h 867979"/>
                  <a:gd name="connsiteX3" fmla="*/ 4295742 w 6946577"/>
                  <a:gd name="connsiteY3" fmla="*/ 120286 h 867979"/>
                  <a:gd name="connsiteX4" fmla="*/ 6946577 w 69465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47439 w 6754777"/>
                  <a:gd name="connsiteY1" fmla="*/ 434164 h 867979"/>
                  <a:gd name="connsiteX2" fmla="*/ 0 w 6754777"/>
                  <a:gd name="connsiteY2" fmla="*/ 0 h 867979"/>
                  <a:gd name="connsiteX3" fmla="*/ 4103942 w 6754777"/>
                  <a:gd name="connsiteY3" fmla="*/ 120286 h 867979"/>
                  <a:gd name="connsiteX4" fmla="*/ 6754777 w 6754777"/>
                  <a:gd name="connsiteY4" fmla="*/ 867979 h 867979"/>
                  <a:gd name="connsiteX0" fmla="*/ 2156577 w 6754777"/>
                  <a:gd name="connsiteY0" fmla="*/ 465065 h 867979"/>
                  <a:gd name="connsiteX1" fmla="*/ 2182216 w 6754777"/>
                  <a:gd name="connsiteY1" fmla="*/ 485242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2156577 w 6754777"/>
                  <a:gd name="connsiteY0" fmla="*/ 465065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1916555 w 6754777"/>
                  <a:gd name="connsiteY1" fmla="*/ 657631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12593 w 6754777"/>
                  <a:gd name="connsiteY0" fmla="*/ 618299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2239144 w 6754777"/>
                  <a:gd name="connsiteY1" fmla="*/ 472473 h 867979"/>
                  <a:gd name="connsiteX2" fmla="*/ 47439 w 6754777"/>
                  <a:gd name="connsiteY2" fmla="*/ 434164 h 867979"/>
                  <a:gd name="connsiteX3" fmla="*/ 0 w 6754777"/>
                  <a:gd name="connsiteY3" fmla="*/ 0 h 867979"/>
                  <a:gd name="connsiteX4" fmla="*/ 4103942 w 6754777"/>
                  <a:gd name="connsiteY4" fmla="*/ 120286 h 867979"/>
                  <a:gd name="connsiteX5" fmla="*/ 6754777 w 6754777"/>
                  <a:gd name="connsiteY5" fmla="*/ 867979 h 867979"/>
                  <a:gd name="connsiteX0" fmla="*/ 3731569 w 6754777"/>
                  <a:gd name="connsiteY0" fmla="*/ 599145 h 867979"/>
                  <a:gd name="connsiteX1" fmla="*/ 3757208 w 6754777"/>
                  <a:gd name="connsiteY1" fmla="*/ 581013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3731569 w 6754777"/>
                  <a:gd name="connsiteY0" fmla="*/ 599145 h 867979"/>
                  <a:gd name="connsiteX1" fmla="*/ 3719257 w 6754777"/>
                  <a:gd name="connsiteY1" fmla="*/ 485242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63488 w 6754777"/>
                  <a:gd name="connsiteY0" fmla="*/ 892844 h 892844"/>
                  <a:gd name="connsiteX1" fmla="*/ 3719257 w 6754777"/>
                  <a:gd name="connsiteY1" fmla="*/ 485242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63488 w 6754777"/>
                  <a:gd name="connsiteY0" fmla="*/ 892844 h 892844"/>
                  <a:gd name="connsiteX1" fmla="*/ 3719257 w 6754777"/>
                  <a:gd name="connsiteY1" fmla="*/ 536320 h 892844"/>
                  <a:gd name="connsiteX2" fmla="*/ 2239144 w 6754777"/>
                  <a:gd name="connsiteY2" fmla="*/ 472473 h 892844"/>
                  <a:gd name="connsiteX3" fmla="*/ 47439 w 6754777"/>
                  <a:gd name="connsiteY3" fmla="*/ 434164 h 892844"/>
                  <a:gd name="connsiteX4" fmla="*/ 0 w 6754777"/>
                  <a:gd name="connsiteY4" fmla="*/ 0 h 892844"/>
                  <a:gd name="connsiteX5" fmla="*/ 4103942 w 6754777"/>
                  <a:gd name="connsiteY5" fmla="*/ 120286 h 892844"/>
                  <a:gd name="connsiteX6" fmla="*/ 6754777 w 6754777"/>
                  <a:gd name="connsiteY6" fmla="*/ 867979 h 892844"/>
                  <a:gd name="connsiteX0" fmla="*/ 5325537 w 6754777"/>
                  <a:gd name="connsiteY0" fmla="*/ 867305 h 867979"/>
                  <a:gd name="connsiteX1" fmla="*/ 3719257 w 6754777"/>
                  <a:gd name="connsiteY1" fmla="*/ 536320 h 867979"/>
                  <a:gd name="connsiteX2" fmla="*/ 2239144 w 6754777"/>
                  <a:gd name="connsiteY2" fmla="*/ 472473 h 867979"/>
                  <a:gd name="connsiteX3" fmla="*/ 47439 w 6754777"/>
                  <a:gd name="connsiteY3" fmla="*/ 434164 h 867979"/>
                  <a:gd name="connsiteX4" fmla="*/ 0 w 6754777"/>
                  <a:gd name="connsiteY4" fmla="*/ 0 h 867979"/>
                  <a:gd name="connsiteX5" fmla="*/ 4103942 w 6754777"/>
                  <a:gd name="connsiteY5" fmla="*/ 120286 h 867979"/>
                  <a:gd name="connsiteX6" fmla="*/ 6754777 w 6754777"/>
                  <a:gd name="connsiteY6" fmla="*/ 867979 h 867979"/>
                  <a:gd name="connsiteX0" fmla="*/ 5325537 w 6754777"/>
                  <a:gd name="connsiteY0" fmla="*/ 867305 h 897689"/>
                  <a:gd name="connsiteX1" fmla="*/ 5303736 w 6754777"/>
                  <a:gd name="connsiteY1" fmla="*/ 874713 h 897689"/>
                  <a:gd name="connsiteX2" fmla="*/ 3719257 w 6754777"/>
                  <a:gd name="connsiteY2" fmla="*/ 536320 h 897689"/>
                  <a:gd name="connsiteX3" fmla="*/ 2239144 w 6754777"/>
                  <a:gd name="connsiteY3" fmla="*/ 472473 h 897689"/>
                  <a:gd name="connsiteX4" fmla="*/ 47439 w 6754777"/>
                  <a:gd name="connsiteY4" fmla="*/ 434164 h 897689"/>
                  <a:gd name="connsiteX5" fmla="*/ 0 w 6754777"/>
                  <a:gd name="connsiteY5" fmla="*/ 0 h 897689"/>
                  <a:gd name="connsiteX6" fmla="*/ 4103942 w 6754777"/>
                  <a:gd name="connsiteY6" fmla="*/ 120286 h 897689"/>
                  <a:gd name="connsiteX7" fmla="*/ 6754777 w 6754777"/>
                  <a:gd name="connsiteY7" fmla="*/ 867979 h 897689"/>
                  <a:gd name="connsiteX0" fmla="*/ 5325537 w 6754777"/>
                  <a:gd name="connsiteY0" fmla="*/ 867305 h 1174234"/>
                  <a:gd name="connsiteX1" fmla="*/ 5389127 w 6754777"/>
                  <a:gd name="connsiteY1" fmla="*/ 1168413 h 1174234"/>
                  <a:gd name="connsiteX2" fmla="*/ 3719257 w 6754777"/>
                  <a:gd name="connsiteY2" fmla="*/ 536320 h 1174234"/>
                  <a:gd name="connsiteX3" fmla="*/ 2239144 w 6754777"/>
                  <a:gd name="connsiteY3" fmla="*/ 472473 h 1174234"/>
                  <a:gd name="connsiteX4" fmla="*/ 47439 w 6754777"/>
                  <a:gd name="connsiteY4" fmla="*/ 434164 h 1174234"/>
                  <a:gd name="connsiteX5" fmla="*/ 0 w 6754777"/>
                  <a:gd name="connsiteY5" fmla="*/ 0 h 1174234"/>
                  <a:gd name="connsiteX6" fmla="*/ 4103942 w 6754777"/>
                  <a:gd name="connsiteY6" fmla="*/ 120286 h 1174234"/>
                  <a:gd name="connsiteX7" fmla="*/ 6754777 w 6754777"/>
                  <a:gd name="connsiteY7" fmla="*/ 867979 h 1174234"/>
                  <a:gd name="connsiteX0" fmla="*/ 6672819 w 6754777"/>
                  <a:gd name="connsiteY0" fmla="*/ 1237622 h 1237690"/>
                  <a:gd name="connsiteX1" fmla="*/ 5389127 w 6754777"/>
                  <a:gd name="connsiteY1" fmla="*/ 1168413 h 1237690"/>
                  <a:gd name="connsiteX2" fmla="*/ 3719257 w 6754777"/>
                  <a:gd name="connsiteY2" fmla="*/ 536320 h 1237690"/>
                  <a:gd name="connsiteX3" fmla="*/ 2239144 w 6754777"/>
                  <a:gd name="connsiteY3" fmla="*/ 472473 h 1237690"/>
                  <a:gd name="connsiteX4" fmla="*/ 47439 w 6754777"/>
                  <a:gd name="connsiteY4" fmla="*/ 434164 h 1237690"/>
                  <a:gd name="connsiteX5" fmla="*/ 0 w 6754777"/>
                  <a:gd name="connsiteY5" fmla="*/ 0 h 1237690"/>
                  <a:gd name="connsiteX6" fmla="*/ 4103942 w 6754777"/>
                  <a:gd name="connsiteY6" fmla="*/ 120286 h 1237690"/>
                  <a:gd name="connsiteX7" fmla="*/ 6754777 w 6754777"/>
                  <a:gd name="connsiteY7" fmla="*/ 867979 h 1237690"/>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6754777 w 6754777"/>
                  <a:gd name="connsiteY7"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239144 w 6754777"/>
                  <a:gd name="connsiteY3" fmla="*/ 472473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719257 w 6754777"/>
                  <a:gd name="connsiteY2" fmla="*/ 536320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816083 w 6754777"/>
                  <a:gd name="connsiteY7" fmla="*/ 529935 h 1237624"/>
                  <a:gd name="connsiteX8" fmla="*/ 6754777 w 6754777"/>
                  <a:gd name="connsiteY8" fmla="*/ 867979 h 1237624"/>
                  <a:gd name="connsiteX9" fmla="*/ 6672819 w 6754777"/>
                  <a:gd name="connsiteY9" fmla="*/ 1237622 h 1237624"/>
                  <a:gd name="connsiteX0" fmla="*/ 6672819 w 6754777"/>
                  <a:gd name="connsiteY0" fmla="*/ 1237622 h 1237624"/>
                  <a:gd name="connsiteX1" fmla="*/ 5199369 w 6754777"/>
                  <a:gd name="connsiteY1" fmla="*/ 740634 h 1237624"/>
                  <a:gd name="connsiteX2" fmla="*/ 3861576 w 6754777"/>
                  <a:gd name="connsiteY2" fmla="*/ 472472 h 1237624"/>
                  <a:gd name="connsiteX3" fmla="*/ 2163241 w 6754777"/>
                  <a:gd name="connsiteY3" fmla="*/ 434164 h 1237624"/>
                  <a:gd name="connsiteX4" fmla="*/ 47439 w 6754777"/>
                  <a:gd name="connsiteY4" fmla="*/ 434164 h 1237624"/>
                  <a:gd name="connsiteX5" fmla="*/ 0 w 6754777"/>
                  <a:gd name="connsiteY5" fmla="*/ 0 h 1237624"/>
                  <a:gd name="connsiteX6" fmla="*/ 4103942 w 6754777"/>
                  <a:gd name="connsiteY6" fmla="*/ 120286 h 1237624"/>
                  <a:gd name="connsiteX7" fmla="*/ 5768644 w 6754777"/>
                  <a:gd name="connsiteY7" fmla="*/ 453318 h 1237624"/>
                  <a:gd name="connsiteX8" fmla="*/ 6754777 w 6754777"/>
                  <a:gd name="connsiteY8" fmla="*/ 867979 h 1237624"/>
                  <a:gd name="connsiteX9" fmla="*/ 6672819 w 6754777"/>
                  <a:gd name="connsiteY9" fmla="*/ 1237622 h 1237624"/>
                  <a:gd name="connsiteX0" fmla="*/ 6672819 w 6792729"/>
                  <a:gd name="connsiteY0" fmla="*/ 1237622 h 1237624"/>
                  <a:gd name="connsiteX1" fmla="*/ 5199369 w 6792729"/>
                  <a:gd name="connsiteY1" fmla="*/ 740634 h 1237624"/>
                  <a:gd name="connsiteX2" fmla="*/ 3861576 w 6792729"/>
                  <a:gd name="connsiteY2" fmla="*/ 472472 h 1237624"/>
                  <a:gd name="connsiteX3" fmla="*/ 2163241 w 6792729"/>
                  <a:gd name="connsiteY3" fmla="*/ 434164 h 1237624"/>
                  <a:gd name="connsiteX4" fmla="*/ 47439 w 6792729"/>
                  <a:gd name="connsiteY4" fmla="*/ 434164 h 1237624"/>
                  <a:gd name="connsiteX5" fmla="*/ 0 w 6792729"/>
                  <a:gd name="connsiteY5" fmla="*/ 0 h 1237624"/>
                  <a:gd name="connsiteX6" fmla="*/ 4103942 w 6792729"/>
                  <a:gd name="connsiteY6" fmla="*/ 120286 h 1237624"/>
                  <a:gd name="connsiteX7" fmla="*/ 5768644 w 6792729"/>
                  <a:gd name="connsiteY7" fmla="*/ 453318 h 1237624"/>
                  <a:gd name="connsiteX8" fmla="*/ 6792729 w 6792729"/>
                  <a:gd name="connsiteY8" fmla="*/ 842440 h 1237624"/>
                  <a:gd name="connsiteX9" fmla="*/ 6672819 w 6792729"/>
                  <a:gd name="connsiteY9" fmla="*/ 1237622 h 1237624"/>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434164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47439 w 6792729"/>
                  <a:gd name="connsiteY4" fmla="*/ 434164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453318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103942 w 6792729"/>
                  <a:gd name="connsiteY6" fmla="*/ 120286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768644 w 6792729"/>
                  <a:gd name="connsiteY7" fmla="*/ 536320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4084966 w 6792729"/>
                  <a:gd name="connsiteY6" fmla="*/ 50054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863523 w 6792729"/>
                  <a:gd name="connsiteY7" fmla="*/ 459703 h 1173778"/>
                  <a:gd name="connsiteX8" fmla="*/ 6792729 w 6792729"/>
                  <a:gd name="connsiteY8" fmla="*/ 842440 h 1173778"/>
                  <a:gd name="connsiteX9" fmla="*/ 6644355 w 6792729"/>
                  <a:gd name="connsiteY9" fmla="*/ 1173775 h 1173778"/>
                  <a:gd name="connsiteX0" fmla="*/ 6644355 w 6792729"/>
                  <a:gd name="connsiteY0" fmla="*/ 1173775 h 1173778"/>
                  <a:gd name="connsiteX1" fmla="*/ 5199369 w 6792729"/>
                  <a:gd name="connsiteY1" fmla="*/ 740634 h 1173778"/>
                  <a:gd name="connsiteX2" fmla="*/ 3861576 w 6792729"/>
                  <a:gd name="connsiteY2" fmla="*/ 472472 h 1173778"/>
                  <a:gd name="connsiteX3" fmla="*/ 2163241 w 6792729"/>
                  <a:gd name="connsiteY3" fmla="*/ 370316 h 1173778"/>
                  <a:gd name="connsiteX4" fmla="*/ 85391 w 6792729"/>
                  <a:gd name="connsiteY4" fmla="*/ 351162 h 1173778"/>
                  <a:gd name="connsiteX5" fmla="*/ 0 w 6792729"/>
                  <a:gd name="connsiteY5" fmla="*/ 0 h 1173778"/>
                  <a:gd name="connsiteX6" fmla="*/ 3658011 w 6792729"/>
                  <a:gd name="connsiteY6" fmla="*/ 81978 h 1173778"/>
                  <a:gd name="connsiteX7" fmla="*/ 5550422 w 6792729"/>
                  <a:gd name="connsiteY7" fmla="*/ 536320 h 1173778"/>
                  <a:gd name="connsiteX8" fmla="*/ 6792729 w 6792729"/>
                  <a:gd name="connsiteY8" fmla="*/ 842440 h 1173778"/>
                  <a:gd name="connsiteX9" fmla="*/ 6644355 w 6792729"/>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0422 w 6773754"/>
                  <a:gd name="connsiteY7" fmla="*/ 536320 h 1173778"/>
                  <a:gd name="connsiteX8" fmla="*/ 6773754 w 6773754"/>
                  <a:gd name="connsiteY8" fmla="*/ 906288 h 1173778"/>
                  <a:gd name="connsiteX9" fmla="*/ 6644355 w 6773754"/>
                  <a:gd name="connsiteY9" fmla="*/ 1173775 h 1173778"/>
                  <a:gd name="connsiteX0" fmla="*/ 6644355 w 6773754"/>
                  <a:gd name="connsiteY0" fmla="*/ 1173775 h 1173778"/>
                  <a:gd name="connsiteX1" fmla="*/ 5199369 w 6773754"/>
                  <a:gd name="connsiteY1" fmla="*/ 740634 h 1173778"/>
                  <a:gd name="connsiteX2" fmla="*/ 3861576 w 6773754"/>
                  <a:gd name="connsiteY2" fmla="*/ 472472 h 1173778"/>
                  <a:gd name="connsiteX3" fmla="*/ 2163241 w 6773754"/>
                  <a:gd name="connsiteY3" fmla="*/ 370316 h 1173778"/>
                  <a:gd name="connsiteX4" fmla="*/ 85391 w 6773754"/>
                  <a:gd name="connsiteY4" fmla="*/ 351162 h 1173778"/>
                  <a:gd name="connsiteX5" fmla="*/ 0 w 6773754"/>
                  <a:gd name="connsiteY5" fmla="*/ 0 h 1173778"/>
                  <a:gd name="connsiteX6" fmla="*/ 3658011 w 6773754"/>
                  <a:gd name="connsiteY6" fmla="*/ 81978 h 1173778"/>
                  <a:gd name="connsiteX7" fmla="*/ 5559910 w 6773754"/>
                  <a:gd name="connsiteY7" fmla="*/ 415010 h 1173778"/>
                  <a:gd name="connsiteX8" fmla="*/ 6773754 w 6773754"/>
                  <a:gd name="connsiteY8" fmla="*/ 906288 h 1173778"/>
                  <a:gd name="connsiteX9" fmla="*/ 6644355 w 6773754"/>
                  <a:gd name="connsiteY9" fmla="*/ 1173775 h 1173778"/>
                  <a:gd name="connsiteX0" fmla="*/ 6644355 w 6773754"/>
                  <a:gd name="connsiteY0" fmla="*/ 1173775 h 1173777"/>
                  <a:gd name="connsiteX1" fmla="*/ 5019099 w 6773754"/>
                  <a:gd name="connsiteY1" fmla="*/ 568245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861576 w 6773754"/>
                  <a:gd name="connsiteY2" fmla="*/ 472472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395855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85391 w 6773754"/>
                  <a:gd name="connsiteY4" fmla="*/ 351162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773754"/>
                  <a:gd name="connsiteY0" fmla="*/ 1173775 h 1173777"/>
                  <a:gd name="connsiteX1" fmla="*/ 5047563 w 6773754"/>
                  <a:gd name="connsiteY1" fmla="*/ 651247 h 1173777"/>
                  <a:gd name="connsiteX2" fmla="*/ 3975432 w 6773754"/>
                  <a:gd name="connsiteY2" fmla="*/ 446933 h 1173777"/>
                  <a:gd name="connsiteX3" fmla="*/ 2163241 w 6773754"/>
                  <a:gd name="connsiteY3" fmla="*/ 370316 h 1173777"/>
                  <a:gd name="connsiteX4" fmla="*/ 75904 w 6773754"/>
                  <a:gd name="connsiteY4" fmla="*/ 300084 h 1173777"/>
                  <a:gd name="connsiteX5" fmla="*/ 0 w 6773754"/>
                  <a:gd name="connsiteY5" fmla="*/ 0 h 1173777"/>
                  <a:gd name="connsiteX6" fmla="*/ 3658011 w 6773754"/>
                  <a:gd name="connsiteY6" fmla="*/ 81978 h 1173777"/>
                  <a:gd name="connsiteX7" fmla="*/ 5559910 w 6773754"/>
                  <a:gd name="connsiteY7" fmla="*/ 415010 h 1173777"/>
                  <a:gd name="connsiteX8" fmla="*/ 6773754 w 6773754"/>
                  <a:gd name="connsiteY8" fmla="*/ 906288 h 1173777"/>
                  <a:gd name="connsiteX9" fmla="*/ 6644355 w 6773754"/>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81519 w 6877333"/>
                  <a:gd name="connsiteY0" fmla="*/ 1173775 h 1173777"/>
                  <a:gd name="connsiteX1" fmla="*/ 5084727 w 6877333"/>
                  <a:gd name="connsiteY1" fmla="*/ 651247 h 1173777"/>
                  <a:gd name="connsiteX2" fmla="*/ 4012596 w 6877333"/>
                  <a:gd name="connsiteY2" fmla="*/ 446933 h 1173777"/>
                  <a:gd name="connsiteX3" fmla="*/ 2200405 w 6877333"/>
                  <a:gd name="connsiteY3" fmla="*/ 370316 h 1173777"/>
                  <a:gd name="connsiteX4" fmla="*/ 113068 w 6877333"/>
                  <a:gd name="connsiteY4" fmla="*/ 300084 h 1173777"/>
                  <a:gd name="connsiteX5" fmla="*/ 37164 w 6877333"/>
                  <a:gd name="connsiteY5" fmla="*/ 0 h 1173777"/>
                  <a:gd name="connsiteX6" fmla="*/ 3695175 w 6877333"/>
                  <a:gd name="connsiteY6" fmla="*/ 81978 h 1173777"/>
                  <a:gd name="connsiteX7" fmla="*/ 5597074 w 6877333"/>
                  <a:gd name="connsiteY7" fmla="*/ 415010 h 1173777"/>
                  <a:gd name="connsiteX8" fmla="*/ 6877333 w 6877333"/>
                  <a:gd name="connsiteY8" fmla="*/ 855210 h 1173777"/>
                  <a:gd name="connsiteX9" fmla="*/ 6681519 w 6877333"/>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73775 h 1173777"/>
                  <a:gd name="connsiteX1" fmla="*/ 5047563 w 6840169"/>
                  <a:gd name="connsiteY1" fmla="*/ 651247 h 1173777"/>
                  <a:gd name="connsiteX2" fmla="*/ 3975432 w 6840169"/>
                  <a:gd name="connsiteY2" fmla="*/ 446933 h 1173777"/>
                  <a:gd name="connsiteX3" fmla="*/ 2163241 w 6840169"/>
                  <a:gd name="connsiteY3" fmla="*/ 370316 h 1173777"/>
                  <a:gd name="connsiteX4" fmla="*/ 75904 w 6840169"/>
                  <a:gd name="connsiteY4" fmla="*/ 300084 h 1173777"/>
                  <a:gd name="connsiteX5" fmla="*/ 0 w 6840169"/>
                  <a:gd name="connsiteY5" fmla="*/ 0 h 1173777"/>
                  <a:gd name="connsiteX6" fmla="*/ 3658011 w 6840169"/>
                  <a:gd name="connsiteY6" fmla="*/ 81978 h 1173777"/>
                  <a:gd name="connsiteX7" fmla="*/ 5559910 w 6840169"/>
                  <a:gd name="connsiteY7" fmla="*/ 415010 h 1173777"/>
                  <a:gd name="connsiteX8" fmla="*/ 6840169 w 6840169"/>
                  <a:gd name="connsiteY8" fmla="*/ 855210 h 1173777"/>
                  <a:gd name="connsiteX9" fmla="*/ 6644355 w 6840169"/>
                  <a:gd name="connsiteY9" fmla="*/ 1173775 h 1173777"/>
                  <a:gd name="connsiteX0" fmla="*/ 6644355 w 6840169"/>
                  <a:gd name="connsiteY0" fmla="*/ 1187526 h 1187528"/>
                  <a:gd name="connsiteX1" fmla="*/ 5047563 w 6840169"/>
                  <a:gd name="connsiteY1" fmla="*/ 664998 h 1187528"/>
                  <a:gd name="connsiteX2" fmla="*/ 3975432 w 6840169"/>
                  <a:gd name="connsiteY2" fmla="*/ 460684 h 1187528"/>
                  <a:gd name="connsiteX3" fmla="*/ 2163241 w 6840169"/>
                  <a:gd name="connsiteY3" fmla="*/ 384067 h 1187528"/>
                  <a:gd name="connsiteX4" fmla="*/ 75904 w 6840169"/>
                  <a:gd name="connsiteY4" fmla="*/ 313835 h 1187528"/>
                  <a:gd name="connsiteX5" fmla="*/ 0 w 6840169"/>
                  <a:gd name="connsiteY5" fmla="*/ 13751 h 1187528"/>
                  <a:gd name="connsiteX6" fmla="*/ 3658011 w 6840169"/>
                  <a:gd name="connsiteY6" fmla="*/ 95729 h 1187528"/>
                  <a:gd name="connsiteX7" fmla="*/ 5559910 w 6840169"/>
                  <a:gd name="connsiteY7" fmla="*/ 428761 h 1187528"/>
                  <a:gd name="connsiteX8" fmla="*/ 6840169 w 6840169"/>
                  <a:gd name="connsiteY8" fmla="*/ 868961 h 1187528"/>
                  <a:gd name="connsiteX9" fmla="*/ 6644355 w 6840169"/>
                  <a:gd name="connsiteY9" fmla="*/ 1187526 h 1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0169" h="1187528">
                    <a:moveTo>
                      <a:pt x="6644355" y="1187526"/>
                    </a:moveTo>
                    <a:cubicBezTo>
                      <a:pt x="6640722" y="1188761"/>
                      <a:pt x="5315276" y="720162"/>
                      <a:pt x="5047563" y="664998"/>
                    </a:cubicBezTo>
                    <a:cubicBezTo>
                      <a:pt x="4779850" y="609834"/>
                      <a:pt x="4486197" y="527724"/>
                      <a:pt x="3975432" y="460684"/>
                    </a:cubicBezTo>
                    <a:cubicBezTo>
                      <a:pt x="3464667" y="393644"/>
                      <a:pt x="2781536" y="408542"/>
                      <a:pt x="2163241" y="384067"/>
                    </a:cubicBezTo>
                    <a:lnTo>
                      <a:pt x="75904" y="313835"/>
                    </a:lnTo>
                    <a:cubicBezTo>
                      <a:pt x="29575" y="-99940"/>
                      <a:pt x="32347" y="14987"/>
                      <a:pt x="0" y="13751"/>
                    </a:cubicBezTo>
                    <a:cubicBezTo>
                      <a:pt x="1219337" y="41077"/>
                      <a:pt x="2731359" y="26561"/>
                      <a:pt x="3658011" y="95729"/>
                    </a:cubicBezTo>
                    <a:cubicBezTo>
                      <a:pt x="4584663" y="164897"/>
                      <a:pt x="5127592" y="284992"/>
                      <a:pt x="5559910" y="428761"/>
                    </a:cubicBezTo>
                    <a:cubicBezTo>
                      <a:pt x="5992228" y="578915"/>
                      <a:pt x="6652094" y="822198"/>
                      <a:pt x="6840169" y="868961"/>
                    </a:cubicBezTo>
                    <a:lnTo>
                      <a:pt x="6644355" y="1187526"/>
                    </a:lnTo>
                    <a:close/>
                  </a:path>
                </a:pathLst>
              </a:custGeom>
              <a:gradFill>
                <a:gsLst>
                  <a:gs pos="56000">
                    <a:srgbClr val="58C4D4"/>
                  </a:gs>
                  <a:gs pos="2752">
                    <a:schemeClr val="accent4">
                      <a:lumMod val="50000"/>
                    </a:schemeClr>
                  </a:gs>
                  <a:gs pos="25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aphic 18" descr="Seaweed with solid fill">
                <a:extLst>
                  <a:ext uri="{FF2B5EF4-FFF2-40B4-BE49-F238E27FC236}">
                    <a16:creationId xmlns:a16="http://schemas.microsoft.com/office/drawing/2014/main" id="{ADD72948-37CE-F641-0B7E-5B08767D3BDF}"/>
                  </a:ext>
                </a:extLst>
              </p:cNvPr>
              <p:cNvGrpSpPr>
                <a:grpSpLocks/>
              </p:cNvGrpSpPr>
              <p:nvPr/>
            </p:nvGrpSpPr>
            <p:grpSpPr>
              <a:xfrm>
                <a:off x="3912246" y="5118438"/>
                <a:ext cx="116658" cy="121209"/>
                <a:chOff x="12311859" y="16199465"/>
                <a:chExt cx="356449" cy="401824"/>
              </a:xfrm>
              <a:solidFill>
                <a:schemeClr val="accent6">
                  <a:lumMod val="50000"/>
                </a:schemeClr>
              </a:solidFill>
            </p:grpSpPr>
            <p:sp>
              <p:nvSpPr>
                <p:cNvPr id="1326" name="Freeform: Shape 1325">
                  <a:extLst>
                    <a:ext uri="{FF2B5EF4-FFF2-40B4-BE49-F238E27FC236}">
                      <a16:creationId xmlns:a16="http://schemas.microsoft.com/office/drawing/2014/main" id="{58E16980-650A-D00F-0D7E-FF0AC026AFFB}"/>
                    </a:ext>
                  </a:extLst>
                </p:cNvPr>
                <p:cNvSpPr>
                  <a:spLocks/>
                </p:cNvSpPr>
                <p:nvPr/>
              </p:nvSpPr>
              <p:spPr>
                <a:xfrm>
                  <a:off x="12404012" y="16199465"/>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E8E09D80-4695-19B0-35A3-655391E14D15}"/>
                    </a:ext>
                  </a:extLst>
                </p:cNvPr>
                <p:cNvSpPr>
                  <a:spLocks/>
                </p:cNvSpPr>
                <p:nvPr/>
              </p:nvSpPr>
              <p:spPr>
                <a:xfrm>
                  <a:off x="12311859" y="16253571"/>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CA3F6DEC-5AD7-CFC1-23E2-90B4656A140A}"/>
                    </a:ext>
                  </a:extLst>
                </p:cNvPr>
                <p:cNvSpPr>
                  <a:spLocks/>
                </p:cNvSpPr>
                <p:nvPr/>
              </p:nvSpPr>
              <p:spPr>
                <a:xfrm>
                  <a:off x="12371006" y="16298713"/>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D6CC2A7A-207B-212F-5CCF-7C873A68C93A}"/>
                    </a:ext>
                  </a:extLst>
                </p:cNvPr>
                <p:cNvSpPr>
                  <a:spLocks/>
                </p:cNvSpPr>
                <p:nvPr/>
              </p:nvSpPr>
              <p:spPr>
                <a:xfrm>
                  <a:off x="12338554" y="16351353"/>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9ACD643-3CE6-503E-8E1D-4C51395166FE}"/>
                    </a:ext>
                  </a:extLst>
                </p:cNvPr>
                <p:cNvSpPr>
                  <a:spLocks/>
                </p:cNvSpPr>
                <p:nvPr/>
              </p:nvSpPr>
              <p:spPr>
                <a:xfrm>
                  <a:off x="12593498" y="16401416"/>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B5DF25E6-B8B8-4C82-F602-28BD11F13ECA}"/>
                    </a:ext>
                  </a:extLst>
                </p:cNvPr>
                <p:cNvSpPr>
                  <a:spLocks/>
                </p:cNvSpPr>
                <p:nvPr/>
              </p:nvSpPr>
              <p:spPr>
                <a:xfrm>
                  <a:off x="12644895" y="16440642"/>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FF06CFD3-7820-452E-CE5B-F37B83D1E98B}"/>
                    </a:ext>
                  </a:extLst>
                </p:cNvPr>
                <p:cNvSpPr>
                  <a:spLocks/>
                </p:cNvSpPr>
                <p:nvPr/>
              </p:nvSpPr>
              <p:spPr>
                <a:xfrm>
                  <a:off x="12616695" y="16486384"/>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38" name="Graphic 21" descr="Seaweed with solid fill">
                <a:extLst>
                  <a:ext uri="{FF2B5EF4-FFF2-40B4-BE49-F238E27FC236}">
                    <a16:creationId xmlns:a16="http://schemas.microsoft.com/office/drawing/2014/main" id="{C3B616DF-476F-58AF-766B-1D89678F16D2}"/>
                  </a:ext>
                </a:extLst>
              </p:cNvPr>
              <p:cNvGrpSpPr>
                <a:grpSpLocks/>
              </p:cNvGrpSpPr>
              <p:nvPr/>
            </p:nvGrpSpPr>
            <p:grpSpPr>
              <a:xfrm rot="906701">
                <a:off x="3639217" y="5026158"/>
                <a:ext cx="153466" cy="179249"/>
                <a:chOff x="11477621" y="15893544"/>
                <a:chExt cx="468914" cy="594237"/>
              </a:xfrm>
              <a:solidFill>
                <a:schemeClr val="accent6">
                  <a:lumMod val="75000"/>
                </a:schemeClr>
              </a:solidFill>
            </p:grpSpPr>
            <p:sp>
              <p:nvSpPr>
                <p:cNvPr id="1320" name="Freeform: Shape 1319">
                  <a:extLst>
                    <a:ext uri="{FF2B5EF4-FFF2-40B4-BE49-F238E27FC236}">
                      <a16:creationId xmlns:a16="http://schemas.microsoft.com/office/drawing/2014/main" id="{5975EE7B-7D2C-B7C8-493C-816D065367CD}"/>
                    </a:ext>
                  </a:extLst>
                </p:cNvPr>
                <p:cNvSpPr>
                  <a:spLocks/>
                </p:cNvSpPr>
                <p:nvPr/>
              </p:nvSpPr>
              <p:spPr>
                <a:xfrm>
                  <a:off x="11645544" y="15893544"/>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4FB4DB86-97DB-CC15-273F-54DCB36581EE}"/>
                    </a:ext>
                  </a:extLst>
                </p:cNvPr>
                <p:cNvSpPr>
                  <a:spLocks/>
                </p:cNvSpPr>
                <p:nvPr/>
              </p:nvSpPr>
              <p:spPr>
                <a:xfrm>
                  <a:off x="11477621" y="16153476"/>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44735575-A4F2-F7C5-4E10-C4AE78EE0173}"/>
                    </a:ext>
                  </a:extLst>
                </p:cNvPr>
                <p:cNvSpPr>
                  <a:spLocks/>
                </p:cNvSpPr>
                <p:nvPr/>
              </p:nvSpPr>
              <p:spPr>
                <a:xfrm>
                  <a:off x="11781173" y="16116586"/>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A0DAD562-FCCE-71A2-1FE7-F080BF022CA2}"/>
                    </a:ext>
                  </a:extLst>
                </p:cNvPr>
                <p:cNvSpPr>
                  <a:spLocks/>
                </p:cNvSpPr>
                <p:nvPr/>
              </p:nvSpPr>
              <p:spPr>
                <a:xfrm>
                  <a:off x="11515962" y="15934660"/>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06326796-5D1C-FB7E-E729-90AFD3B2B735}"/>
                    </a:ext>
                  </a:extLst>
                </p:cNvPr>
                <p:cNvSpPr>
                  <a:spLocks/>
                </p:cNvSpPr>
                <p:nvPr/>
              </p:nvSpPr>
              <p:spPr>
                <a:xfrm>
                  <a:off x="11602771" y="16000905"/>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C67D67FA-FCFE-C09B-031A-97D1886A2D2C}"/>
                    </a:ext>
                  </a:extLst>
                </p:cNvPr>
                <p:cNvSpPr>
                  <a:spLocks/>
                </p:cNvSpPr>
                <p:nvPr/>
              </p:nvSpPr>
              <p:spPr>
                <a:xfrm>
                  <a:off x="11555139" y="16078169"/>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39" name="Graphic 27" descr="Seaweed with solid fill">
                <a:extLst>
                  <a:ext uri="{FF2B5EF4-FFF2-40B4-BE49-F238E27FC236}">
                    <a16:creationId xmlns:a16="http://schemas.microsoft.com/office/drawing/2014/main" id="{C7C43B7C-6712-BF67-88E9-02B28199F48B}"/>
                  </a:ext>
                </a:extLst>
              </p:cNvPr>
              <p:cNvGrpSpPr>
                <a:grpSpLocks/>
              </p:cNvGrpSpPr>
              <p:nvPr/>
            </p:nvGrpSpPr>
            <p:grpSpPr>
              <a:xfrm rot="1416097">
                <a:off x="4030097" y="5122338"/>
                <a:ext cx="153466" cy="179249"/>
                <a:chOff x="12671954" y="16212396"/>
                <a:chExt cx="468914" cy="594237"/>
              </a:xfrm>
              <a:solidFill>
                <a:schemeClr val="accent6">
                  <a:lumMod val="75000"/>
                </a:schemeClr>
              </a:solidFill>
            </p:grpSpPr>
            <p:sp>
              <p:nvSpPr>
                <p:cNvPr id="1314" name="Freeform: Shape 1313">
                  <a:extLst>
                    <a:ext uri="{FF2B5EF4-FFF2-40B4-BE49-F238E27FC236}">
                      <a16:creationId xmlns:a16="http://schemas.microsoft.com/office/drawing/2014/main" id="{10DB7A0E-38A7-FA33-7E70-4B6646641512}"/>
                    </a:ext>
                  </a:extLst>
                </p:cNvPr>
                <p:cNvSpPr>
                  <a:spLocks/>
                </p:cNvSpPr>
                <p:nvPr/>
              </p:nvSpPr>
              <p:spPr>
                <a:xfrm>
                  <a:off x="12839877" y="16212396"/>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4DF30BBF-10FF-4DD4-90FB-BBAE66D43651}"/>
                    </a:ext>
                  </a:extLst>
                </p:cNvPr>
                <p:cNvSpPr>
                  <a:spLocks/>
                </p:cNvSpPr>
                <p:nvPr/>
              </p:nvSpPr>
              <p:spPr>
                <a:xfrm>
                  <a:off x="12671954" y="16472328"/>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8C0C98AB-C1B7-36EC-DB55-946088122FCD}"/>
                    </a:ext>
                  </a:extLst>
                </p:cNvPr>
                <p:cNvSpPr>
                  <a:spLocks/>
                </p:cNvSpPr>
                <p:nvPr/>
              </p:nvSpPr>
              <p:spPr>
                <a:xfrm>
                  <a:off x="12975506" y="16435438"/>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A8ECADDA-AF2D-5A2E-8DAE-EAA2C55A34AB}"/>
                    </a:ext>
                  </a:extLst>
                </p:cNvPr>
                <p:cNvSpPr>
                  <a:spLocks/>
                </p:cNvSpPr>
                <p:nvPr/>
              </p:nvSpPr>
              <p:spPr>
                <a:xfrm>
                  <a:off x="12710295" y="16253512"/>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E0E8EF9B-DDCD-40AF-3365-C083B21D6414}"/>
                    </a:ext>
                  </a:extLst>
                </p:cNvPr>
                <p:cNvSpPr>
                  <a:spLocks/>
                </p:cNvSpPr>
                <p:nvPr/>
              </p:nvSpPr>
              <p:spPr>
                <a:xfrm>
                  <a:off x="12797104" y="16319757"/>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1644D17D-9C60-A612-A81D-C6480958D961}"/>
                    </a:ext>
                  </a:extLst>
                </p:cNvPr>
                <p:cNvSpPr>
                  <a:spLocks/>
                </p:cNvSpPr>
                <p:nvPr/>
              </p:nvSpPr>
              <p:spPr>
                <a:xfrm>
                  <a:off x="12749472" y="16397021"/>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0" name="Graphic 28" descr="Seaweed with solid fill">
                <a:extLst>
                  <a:ext uri="{FF2B5EF4-FFF2-40B4-BE49-F238E27FC236}">
                    <a16:creationId xmlns:a16="http://schemas.microsoft.com/office/drawing/2014/main" id="{32859B9C-AD04-4071-417A-A813B46FE4E7}"/>
                  </a:ext>
                </a:extLst>
              </p:cNvPr>
              <p:cNvGrpSpPr>
                <a:grpSpLocks/>
              </p:cNvGrpSpPr>
              <p:nvPr/>
            </p:nvGrpSpPr>
            <p:grpSpPr>
              <a:xfrm rot="417672">
                <a:off x="3458050" y="5003002"/>
                <a:ext cx="153466" cy="179249"/>
                <a:chOff x="10924067" y="15816781"/>
                <a:chExt cx="468914" cy="594237"/>
              </a:xfrm>
              <a:solidFill>
                <a:schemeClr val="accent6">
                  <a:lumMod val="75000"/>
                </a:schemeClr>
              </a:solidFill>
            </p:grpSpPr>
            <p:sp>
              <p:nvSpPr>
                <p:cNvPr id="1308" name="Freeform: Shape 1307">
                  <a:extLst>
                    <a:ext uri="{FF2B5EF4-FFF2-40B4-BE49-F238E27FC236}">
                      <a16:creationId xmlns:a16="http://schemas.microsoft.com/office/drawing/2014/main" id="{07C6A196-AF5B-AF29-634B-862C3B4D0870}"/>
                    </a:ext>
                  </a:extLst>
                </p:cNvPr>
                <p:cNvSpPr>
                  <a:spLocks/>
                </p:cNvSpPr>
                <p:nvPr/>
              </p:nvSpPr>
              <p:spPr>
                <a:xfrm>
                  <a:off x="11091990" y="158167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ED84ED6-93D6-EFCE-8169-9BD1133319F0}"/>
                    </a:ext>
                  </a:extLst>
                </p:cNvPr>
                <p:cNvSpPr>
                  <a:spLocks/>
                </p:cNvSpPr>
                <p:nvPr/>
              </p:nvSpPr>
              <p:spPr>
                <a:xfrm>
                  <a:off x="10924067" y="160767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74C8A483-CDDB-B27B-BC4B-AEA11FC2CA7A}"/>
                    </a:ext>
                  </a:extLst>
                </p:cNvPr>
                <p:cNvSpPr>
                  <a:spLocks/>
                </p:cNvSpPr>
                <p:nvPr/>
              </p:nvSpPr>
              <p:spPr>
                <a:xfrm>
                  <a:off x="11227619" y="160398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77D50EBE-774E-3CFC-FBEF-07E63B862C08}"/>
                    </a:ext>
                  </a:extLst>
                </p:cNvPr>
                <p:cNvSpPr>
                  <a:spLocks/>
                </p:cNvSpPr>
                <p:nvPr/>
              </p:nvSpPr>
              <p:spPr>
                <a:xfrm>
                  <a:off x="10962408" y="158578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3248BFF-D563-F947-3AE8-643848121830}"/>
                    </a:ext>
                  </a:extLst>
                </p:cNvPr>
                <p:cNvSpPr>
                  <a:spLocks/>
                </p:cNvSpPr>
                <p:nvPr/>
              </p:nvSpPr>
              <p:spPr>
                <a:xfrm>
                  <a:off x="11049217" y="159241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A7CF8FDE-EE52-EB77-5F03-D88E3C459078}"/>
                    </a:ext>
                  </a:extLst>
                </p:cNvPr>
                <p:cNvSpPr>
                  <a:spLocks/>
                </p:cNvSpPr>
                <p:nvPr/>
              </p:nvSpPr>
              <p:spPr>
                <a:xfrm>
                  <a:off x="11001585" y="160014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1" name="Graphic 31" descr="Seaweed with solid fill">
                <a:extLst>
                  <a:ext uri="{FF2B5EF4-FFF2-40B4-BE49-F238E27FC236}">
                    <a16:creationId xmlns:a16="http://schemas.microsoft.com/office/drawing/2014/main" id="{2242CEC0-EA30-1EEB-DDC3-65C113549EA6}"/>
                  </a:ext>
                </a:extLst>
              </p:cNvPr>
              <p:cNvGrpSpPr>
                <a:grpSpLocks/>
              </p:cNvGrpSpPr>
              <p:nvPr/>
            </p:nvGrpSpPr>
            <p:grpSpPr>
              <a:xfrm rot="441221">
                <a:off x="3750143" y="5004423"/>
                <a:ext cx="109340" cy="216665"/>
                <a:chOff x="11816556" y="15821491"/>
                <a:chExt cx="334088" cy="718275"/>
              </a:xfrm>
              <a:solidFill>
                <a:srgbClr val="92D050"/>
              </a:solidFill>
            </p:grpSpPr>
            <p:sp>
              <p:nvSpPr>
                <p:cNvPr id="1302" name="Freeform: Shape 1301">
                  <a:extLst>
                    <a:ext uri="{FF2B5EF4-FFF2-40B4-BE49-F238E27FC236}">
                      <a16:creationId xmlns:a16="http://schemas.microsoft.com/office/drawing/2014/main" id="{9E79F908-C87D-A210-F88F-68F783B3A5AD}"/>
                    </a:ext>
                  </a:extLst>
                </p:cNvPr>
                <p:cNvSpPr>
                  <a:spLocks/>
                </p:cNvSpPr>
                <p:nvPr/>
              </p:nvSpPr>
              <p:spPr>
                <a:xfrm>
                  <a:off x="11936196" y="15821491"/>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77458671-4B65-E951-BD54-E9E840AB7255}"/>
                    </a:ext>
                  </a:extLst>
                </p:cNvPr>
                <p:cNvSpPr>
                  <a:spLocks/>
                </p:cNvSpPr>
                <p:nvPr/>
              </p:nvSpPr>
              <p:spPr>
                <a:xfrm>
                  <a:off x="11816556" y="16135680"/>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B169731B-A7D0-0694-A530-17029A82B52D}"/>
                    </a:ext>
                  </a:extLst>
                </p:cNvPr>
                <p:cNvSpPr>
                  <a:spLocks/>
                </p:cNvSpPr>
                <p:nvPr/>
              </p:nvSpPr>
              <p:spPr>
                <a:xfrm>
                  <a:off x="12032828" y="16091091"/>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4F32FABE-CA3C-0774-2636-B5D589AD14E2}"/>
                    </a:ext>
                  </a:extLst>
                </p:cNvPr>
                <p:cNvSpPr>
                  <a:spLocks/>
                </p:cNvSpPr>
                <p:nvPr/>
              </p:nvSpPr>
              <p:spPr>
                <a:xfrm>
                  <a:off x="11843872" y="15871190"/>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202D0A82-5682-70AF-15B2-C656B39FA19B}"/>
                    </a:ext>
                  </a:extLst>
                </p:cNvPr>
                <p:cNvSpPr>
                  <a:spLocks/>
                </p:cNvSpPr>
                <p:nvPr/>
              </p:nvSpPr>
              <p:spPr>
                <a:xfrm>
                  <a:off x="11905722" y="15951263"/>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3B7F436B-838C-9909-C1ED-2743EF127CB9}"/>
                    </a:ext>
                  </a:extLst>
                </p:cNvPr>
                <p:cNvSpPr>
                  <a:spLocks/>
                </p:cNvSpPr>
                <p:nvPr/>
              </p:nvSpPr>
              <p:spPr>
                <a:xfrm>
                  <a:off x="11871785" y="16044654"/>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42" name="Graphic 30" descr="Seaweed with solid fill">
                <a:extLst>
                  <a:ext uri="{FF2B5EF4-FFF2-40B4-BE49-F238E27FC236}">
                    <a16:creationId xmlns:a16="http://schemas.microsoft.com/office/drawing/2014/main" id="{3F7FA626-CAA0-E66E-D614-5202E174A06A}"/>
                  </a:ext>
                </a:extLst>
              </p:cNvPr>
              <p:cNvGrpSpPr>
                <a:grpSpLocks/>
              </p:cNvGrpSpPr>
              <p:nvPr/>
            </p:nvGrpSpPr>
            <p:grpSpPr>
              <a:xfrm rot="417672">
                <a:off x="3407615" y="5028306"/>
                <a:ext cx="101995" cy="154328"/>
                <a:chOff x="10769963" y="15900665"/>
                <a:chExt cx="311646" cy="511618"/>
              </a:xfrm>
              <a:solidFill>
                <a:srgbClr val="92D050"/>
              </a:solidFill>
            </p:grpSpPr>
            <p:sp>
              <p:nvSpPr>
                <p:cNvPr id="1296" name="Freeform: Shape 1295">
                  <a:extLst>
                    <a:ext uri="{FF2B5EF4-FFF2-40B4-BE49-F238E27FC236}">
                      <a16:creationId xmlns:a16="http://schemas.microsoft.com/office/drawing/2014/main" id="{CBCFE3FC-22C6-99FA-9B96-62B279C67827}"/>
                    </a:ext>
                  </a:extLst>
                </p:cNvPr>
                <p:cNvSpPr>
                  <a:spLocks/>
                </p:cNvSpPr>
                <p:nvPr/>
              </p:nvSpPr>
              <p:spPr>
                <a:xfrm>
                  <a:off x="10881566" y="15900665"/>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F32E11CC-F39C-1C99-A451-38D987B053D6}"/>
                    </a:ext>
                  </a:extLst>
                </p:cNvPr>
                <p:cNvSpPr>
                  <a:spLocks/>
                </p:cNvSpPr>
                <p:nvPr/>
              </p:nvSpPr>
              <p:spPr>
                <a:xfrm>
                  <a:off x="10769963" y="16124459"/>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F0CD71F6-E85E-E8C7-5661-EDFBBE4396C6}"/>
                    </a:ext>
                  </a:extLst>
                </p:cNvPr>
                <p:cNvSpPr>
                  <a:spLocks/>
                </p:cNvSpPr>
                <p:nvPr/>
              </p:nvSpPr>
              <p:spPr>
                <a:xfrm>
                  <a:off x="10971708" y="16092698"/>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87CE9E9A-91EA-C034-F8F4-3742CB446643}"/>
                    </a:ext>
                  </a:extLst>
                </p:cNvPr>
                <p:cNvSpPr>
                  <a:spLocks/>
                </p:cNvSpPr>
                <p:nvPr/>
              </p:nvSpPr>
              <p:spPr>
                <a:xfrm>
                  <a:off x="10795445" y="15936065"/>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B31EBD11-986C-CF5C-5C35-A06C5B9B1548}"/>
                    </a:ext>
                  </a:extLst>
                </p:cNvPr>
                <p:cNvSpPr>
                  <a:spLocks/>
                </p:cNvSpPr>
                <p:nvPr/>
              </p:nvSpPr>
              <p:spPr>
                <a:xfrm>
                  <a:off x="10853139" y="15993100"/>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B62A6B05-09DA-A45A-E2D2-0396B9128CEB}"/>
                    </a:ext>
                  </a:extLst>
                </p:cNvPr>
                <p:cNvSpPr>
                  <a:spLocks/>
                </p:cNvSpPr>
                <p:nvPr/>
              </p:nvSpPr>
              <p:spPr>
                <a:xfrm>
                  <a:off x="10821482" y="16059622"/>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43" name="Graphic 32" descr="Seaweed with solid fill">
                <a:extLst>
                  <a:ext uri="{FF2B5EF4-FFF2-40B4-BE49-F238E27FC236}">
                    <a16:creationId xmlns:a16="http://schemas.microsoft.com/office/drawing/2014/main" id="{72B0C4AF-7DA2-A902-7532-0C8378D1E48C}"/>
                  </a:ext>
                </a:extLst>
              </p:cNvPr>
              <p:cNvGrpSpPr>
                <a:grpSpLocks/>
              </p:cNvGrpSpPr>
              <p:nvPr/>
            </p:nvGrpSpPr>
            <p:grpSpPr>
              <a:xfrm rot="21365089">
                <a:off x="3304549" y="5081328"/>
                <a:ext cx="69011" cy="93386"/>
                <a:chOff x="10455043" y="16076443"/>
                <a:chExt cx="210863" cy="309589"/>
              </a:xfrm>
              <a:solidFill>
                <a:srgbClr val="92D050"/>
              </a:solidFill>
            </p:grpSpPr>
            <p:sp>
              <p:nvSpPr>
                <p:cNvPr id="1290" name="Freeform: Shape 1289">
                  <a:extLst>
                    <a:ext uri="{FF2B5EF4-FFF2-40B4-BE49-F238E27FC236}">
                      <a16:creationId xmlns:a16="http://schemas.microsoft.com/office/drawing/2014/main" id="{3F1A7919-0AC0-0263-5D52-7514222A9C70}"/>
                    </a:ext>
                  </a:extLst>
                </p:cNvPr>
                <p:cNvSpPr>
                  <a:spLocks/>
                </p:cNvSpPr>
                <p:nvPr/>
              </p:nvSpPr>
              <p:spPr>
                <a:xfrm>
                  <a:off x="10530555" y="16076443"/>
                  <a:ext cx="98341" cy="309589"/>
                </a:xfrm>
                <a:custGeom>
                  <a:avLst/>
                  <a:gdLst>
                    <a:gd name="connsiteX0" fmla="*/ 47277 w 98341"/>
                    <a:gd name="connsiteY0" fmla="*/ 247766 h 309589"/>
                    <a:gd name="connsiteX1" fmla="*/ 56281 w 98341"/>
                    <a:gd name="connsiteY1" fmla="*/ 228250 h 309589"/>
                    <a:gd name="connsiteX2" fmla="*/ 38129 w 98341"/>
                    <a:gd name="connsiteY2" fmla="*/ 196284 h 309589"/>
                    <a:gd name="connsiteX3" fmla="*/ 56963 w 98341"/>
                    <a:gd name="connsiteY3" fmla="*/ 174369 h 309589"/>
                    <a:gd name="connsiteX4" fmla="*/ 47867 w 98341"/>
                    <a:gd name="connsiteY4" fmla="*/ 150015 h 309589"/>
                    <a:gd name="connsiteX5" fmla="*/ 68313 w 98341"/>
                    <a:gd name="connsiteY5" fmla="*/ 136555 h 309589"/>
                    <a:gd name="connsiteX6" fmla="*/ 63626 w 98341"/>
                    <a:gd name="connsiteY6" fmla="*/ 116366 h 309589"/>
                    <a:gd name="connsiteX7" fmla="*/ 86698 w 98341"/>
                    <a:gd name="connsiteY7" fmla="*/ 95104 h 309589"/>
                    <a:gd name="connsiteX8" fmla="*/ 80773 w 98341"/>
                    <a:gd name="connsiteY8" fmla="*/ 73751 h 309589"/>
                    <a:gd name="connsiteX9" fmla="*/ 97874 w 98341"/>
                    <a:gd name="connsiteY9" fmla="*/ 39992 h 309589"/>
                    <a:gd name="connsiteX10" fmla="*/ 86433 w 98341"/>
                    <a:gd name="connsiteY10" fmla="*/ 22885 h 309589"/>
                    <a:gd name="connsiteX11" fmla="*/ 98341 w 98341"/>
                    <a:gd name="connsiteY11" fmla="*/ 485 h 309589"/>
                    <a:gd name="connsiteX12" fmla="*/ 65052 w 98341"/>
                    <a:gd name="connsiteY12" fmla="*/ 9907 h 309589"/>
                    <a:gd name="connsiteX13" fmla="*/ 60088 w 98341"/>
                    <a:gd name="connsiteY13" fmla="*/ 35207 h 309589"/>
                    <a:gd name="connsiteX14" fmla="*/ 39375 w 98341"/>
                    <a:gd name="connsiteY14" fmla="*/ 52613 h 309589"/>
                    <a:gd name="connsiteX15" fmla="*/ 43691 w 98341"/>
                    <a:gd name="connsiteY15" fmla="*/ 88637 h 309589"/>
                    <a:gd name="connsiteX16" fmla="*/ 12824 w 98341"/>
                    <a:gd name="connsiteY16" fmla="*/ 106810 h 309589"/>
                    <a:gd name="connsiteX17" fmla="*/ 20296 w 98341"/>
                    <a:gd name="connsiteY17" fmla="*/ 145038 h 309589"/>
                    <a:gd name="connsiteX18" fmla="*/ 2171 w 98341"/>
                    <a:gd name="connsiteY18" fmla="*/ 170772 h 309589"/>
                    <a:gd name="connsiteX19" fmla="*/ 11807 w 98341"/>
                    <a:gd name="connsiteY19" fmla="*/ 202799 h 309589"/>
                    <a:gd name="connsiteX20" fmla="*/ 1366 w 98341"/>
                    <a:gd name="connsiteY20" fmla="*/ 225511 h 309589"/>
                    <a:gd name="connsiteX21" fmla="*/ 15069 w 98341"/>
                    <a:gd name="connsiteY21" fmla="*/ 246800 h 309589"/>
                    <a:gd name="connsiteX22" fmla="*/ 20921 w 98341"/>
                    <a:gd name="connsiteY22" fmla="*/ 267824 h 309589"/>
                    <a:gd name="connsiteX23" fmla="*/ 29814 w 98341"/>
                    <a:gd name="connsiteY23" fmla="*/ 306156 h 309589"/>
                    <a:gd name="connsiteX24" fmla="*/ 35415 w 98341"/>
                    <a:gd name="connsiteY24" fmla="*/ 309308 h 309589"/>
                    <a:gd name="connsiteX25" fmla="*/ 37481 w 98341"/>
                    <a:gd name="connsiteY25" fmla="*/ 307572 h 309589"/>
                    <a:gd name="connsiteX26" fmla="*/ 48059 w 98341"/>
                    <a:gd name="connsiteY26" fmla="*/ 293935 h 309589"/>
                    <a:gd name="connsiteX27" fmla="*/ 57135 w 98341"/>
                    <a:gd name="connsiteY27" fmla="*/ 272400 h 309589"/>
                    <a:gd name="connsiteX28" fmla="*/ 47277 w 98341"/>
                    <a:gd name="connsiteY28" fmla="*/ 247766 h 30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341" h="309589">
                      <a:moveTo>
                        <a:pt x="47277" y="247766"/>
                      </a:moveTo>
                      <a:cubicBezTo>
                        <a:pt x="50397" y="241433"/>
                        <a:pt x="55494" y="244546"/>
                        <a:pt x="56281" y="228250"/>
                      </a:cubicBezTo>
                      <a:cubicBezTo>
                        <a:pt x="56894" y="215369"/>
                        <a:pt x="38010" y="209902"/>
                        <a:pt x="38129" y="196284"/>
                      </a:cubicBezTo>
                      <a:cubicBezTo>
                        <a:pt x="38231" y="184665"/>
                        <a:pt x="55084" y="185328"/>
                        <a:pt x="56963" y="174369"/>
                      </a:cubicBezTo>
                      <a:cubicBezTo>
                        <a:pt x="58203" y="167148"/>
                        <a:pt x="45483" y="156509"/>
                        <a:pt x="47867" y="150015"/>
                      </a:cubicBezTo>
                      <a:cubicBezTo>
                        <a:pt x="50251" y="143520"/>
                        <a:pt x="61445" y="142780"/>
                        <a:pt x="68313" y="136555"/>
                      </a:cubicBezTo>
                      <a:cubicBezTo>
                        <a:pt x="75284" y="130256"/>
                        <a:pt x="63649" y="122958"/>
                        <a:pt x="63626" y="116366"/>
                      </a:cubicBezTo>
                      <a:cubicBezTo>
                        <a:pt x="63603" y="109775"/>
                        <a:pt x="84360" y="106723"/>
                        <a:pt x="86698" y="95104"/>
                      </a:cubicBezTo>
                      <a:cubicBezTo>
                        <a:pt x="89036" y="83485"/>
                        <a:pt x="82460" y="83304"/>
                        <a:pt x="80773" y="73751"/>
                      </a:cubicBezTo>
                      <a:cubicBezTo>
                        <a:pt x="79086" y="64198"/>
                        <a:pt x="95367" y="52431"/>
                        <a:pt x="97874" y="39992"/>
                      </a:cubicBezTo>
                      <a:cubicBezTo>
                        <a:pt x="99567" y="31579"/>
                        <a:pt x="88556" y="29692"/>
                        <a:pt x="86433" y="22885"/>
                      </a:cubicBezTo>
                      <a:cubicBezTo>
                        <a:pt x="83985" y="15041"/>
                        <a:pt x="98341" y="485"/>
                        <a:pt x="98341" y="485"/>
                      </a:cubicBezTo>
                      <a:cubicBezTo>
                        <a:pt x="81421" y="-1837"/>
                        <a:pt x="68790" y="4647"/>
                        <a:pt x="65052" y="9907"/>
                      </a:cubicBezTo>
                      <a:cubicBezTo>
                        <a:pt x="59136" y="18255"/>
                        <a:pt x="64878" y="30681"/>
                        <a:pt x="60088" y="35207"/>
                      </a:cubicBezTo>
                      <a:cubicBezTo>
                        <a:pt x="53647" y="41290"/>
                        <a:pt x="43243" y="41849"/>
                        <a:pt x="39375" y="52613"/>
                      </a:cubicBezTo>
                      <a:cubicBezTo>
                        <a:pt x="36102" y="61698"/>
                        <a:pt x="51457" y="78737"/>
                        <a:pt x="43691" y="88637"/>
                      </a:cubicBezTo>
                      <a:cubicBezTo>
                        <a:pt x="36349" y="98011"/>
                        <a:pt x="17471" y="93529"/>
                        <a:pt x="12824" y="106810"/>
                      </a:cubicBezTo>
                      <a:cubicBezTo>
                        <a:pt x="7912" y="120811"/>
                        <a:pt x="26860" y="131303"/>
                        <a:pt x="20296" y="145038"/>
                      </a:cubicBezTo>
                      <a:cubicBezTo>
                        <a:pt x="14520" y="157121"/>
                        <a:pt x="4053" y="157784"/>
                        <a:pt x="2171" y="170772"/>
                      </a:cubicBezTo>
                      <a:cubicBezTo>
                        <a:pt x="623" y="181469"/>
                        <a:pt x="15101" y="192583"/>
                        <a:pt x="11807" y="202799"/>
                      </a:cubicBezTo>
                      <a:cubicBezTo>
                        <a:pt x="8592" y="212772"/>
                        <a:pt x="-4146" y="215837"/>
                        <a:pt x="1366" y="225511"/>
                      </a:cubicBezTo>
                      <a:cubicBezTo>
                        <a:pt x="7985" y="237123"/>
                        <a:pt x="18458" y="235666"/>
                        <a:pt x="15069" y="246800"/>
                      </a:cubicBezTo>
                      <a:cubicBezTo>
                        <a:pt x="12217" y="256158"/>
                        <a:pt x="15986" y="262124"/>
                        <a:pt x="20921" y="267824"/>
                      </a:cubicBezTo>
                      <a:cubicBezTo>
                        <a:pt x="30441" y="278817"/>
                        <a:pt x="26642" y="291004"/>
                        <a:pt x="29814" y="306156"/>
                      </a:cubicBezTo>
                      <a:cubicBezTo>
                        <a:pt x="30609" y="308818"/>
                        <a:pt x="33117" y="310230"/>
                        <a:pt x="35415" y="309308"/>
                      </a:cubicBezTo>
                      <a:cubicBezTo>
                        <a:pt x="36236" y="308979"/>
                        <a:pt x="36955" y="308375"/>
                        <a:pt x="37481" y="307572"/>
                      </a:cubicBezTo>
                      <a:cubicBezTo>
                        <a:pt x="40391" y="302432"/>
                        <a:pt x="43957" y="297834"/>
                        <a:pt x="48059" y="293935"/>
                      </a:cubicBezTo>
                      <a:cubicBezTo>
                        <a:pt x="54739" y="288188"/>
                        <a:pt x="60838" y="282494"/>
                        <a:pt x="57135" y="272400"/>
                      </a:cubicBezTo>
                      <a:cubicBezTo>
                        <a:pt x="52839" y="260677"/>
                        <a:pt x="41373" y="259752"/>
                        <a:pt x="47277" y="247766"/>
                      </a:cubicBezTo>
                      <a:close/>
                    </a:path>
                  </a:pathLst>
                </a:custGeom>
                <a:solidFill>
                  <a:srgbClr val="92D050"/>
                </a:solidFill>
                <a:ln w="2877"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8E1A36A7-98D7-47A2-7400-A27B91DBFD7E}"/>
                    </a:ext>
                  </a:extLst>
                </p:cNvPr>
                <p:cNvSpPr>
                  <a:spLocks/>
                </p:cNvSpPr>
                <p:nvPr/>
              </p:nvSpPr>
              <p:spPr>
                <a:xfrm>
                  <a:off x="10455043" y="16211864"/>
                  <a:ext cx="86954" cy="166641"/>
                </a:xfrm>
                <a:custGeom>
                  <a:avLst/>
                  <a:gdLst>
                    <a:gd name="connsiteX0" fmla="*/ 69705 w 86954"/>
                    <a:gd name="connsiteY0" fmla="*/ 111329 h 166641"/>
                    <a:gd name="connsiteX1" fmla="*/ 70820 w 86954"/>
                    <a:gd name="connsiteY1" fmla="*/ 86052 h 166641"/>
                    <a:gd name="connsiteX2" fmla="*/ 56516 w 86954"/>
                    <a:gd name="connsiteY2" fmla="*/ 72724 h 166641"/>
                    <a:gd name="connsiteX3" fmla="*/ 57187 w 86954"/>
                    <a:gd name="connsiteY3" fmla="*/ 44819 h 166641"/>
                    <a:gd name="connsiteX4" fmla="*/ 39047 w 86954"/>
                    <a:gd name="connsiteY4" fmla="*/ 30590 h 166641"/>
                    <a:gd name="connsiteX5" fmla="*/ 25051 w 86954"/>
                    <a:gd name="connsiteY5" fmla="*/ 7403 h 166641"/>
                    <a:gd name="connsiteX6" fmla="*/ 8310 w 86954"/>
                    <a:gd name="connsiteY6" fmla="*/ 0 h 166641"/>
                    <a:gd name="connsiteX7" fmla="*/ 5932 w 86954"/>
                    <a:gd name="connsiteY7" fmla="*/ 27676 h 166641"/>
                    <a:gd name="connsiteX8" fmla="*/ 20331 w 86954"/>
                    <a:gd name="connsiteY8" fmla="*/ 44941 h 166641"/>
                    <a:gd name="connsiteX9" fmla="*/ 22707 w 86954"/>
                    <a:gd name="connsiteY9" fmla="*/ 76233 h 166641"/>
                    <a:gd name="connsiteX10" fmla="*/ 40662 w 86954"/>
                    <a:gd name="connsiteY10" fmla="*/ 85712 h 166641"/>
                    <a:gd name="connsiteX11" fmla="*/ 40124 w 86954"/>
                    <a:gd name="connsiteY11" fmla="*/ 123176 h 166641"/>
                    <a:gd name="connsiteX12" fmla="*/ 68528 w 86954"/>
                    <a:gd name="connsiteY12" fmla="*/ 163827 h 166641"/>
                    <a:gd name="connsiteX13" fmla="*/ 74546 w 86954"/>
                    <a:gd name="connsiteY13" fmla="*/ 166069 h 166641"/>
                    <a:gd name="connsiteX14" fmla="*/ 76216 w 86954"/>
                    <a:gd name="connsiteY14" fmla="*/ 164348 h 166641"/>
                    <a:gd name="connsiteX15" fmla="*/ 86759 w 86954"/>
                    <a:gd name="connsiteY15" fmla="*/ 139071 h 166641"/>
                    <a:gd name="connsiteX16" fmla="*/ 69705 w 86954"/>
                    <a:gd name="connsiteY16" fmla="*/ 111329 h 16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54" h="166641">
                      <a:moveTo>
                        <a:pt x="69705" y="111329"/>
                      </a:moveTo>
                      <a:cubicBezTo>
                        <a:pt x="68581" y="101799"/>
                        <a:pt x="72101" y="90642"/>
                        <a:pt x="70820" y="86052"/>
                      </a:cubicBezTo>
                      <a:cubicBezTo>
                        <a:pt x="67271" y="73333"/>
                        <a:pt x="60277" y="80120"/>
                        <a:pt x="56516" y="72724"/>
                      </a:cubicBezTo>
                      <a:cubicBezTo>
                        <a:pt x="51890" y="63639"/>
                        <a:pt x="60071" y="56149"/>
                        <a:pt x="57187" y="44819"/>
                      </a:cubicBezTo>
                      <a:cubicBezTo>
                        <a:pt x="54820" y="35522"/>
                        <a:pt x="50179" y="36643"/>
                        <a:pt x="39047" y="30590"/>
                      </a:cubicBezTo>
                      <a:cubicBezTo>
                        <a:pt x="31530" y="26501"/>
                        <a:pt x="29779" y="15953"/>
                        <a:pt x="25051" y="7403"/>
                      </a:cubicBezTo>
                      <a:cubicBezTo>
                        <a:pt x="21348" y="707"/>
                        <a:pt x="8310" y="0"/>
                        <a:pt x="8310" y="0"/>
                      </a:cubicBezTo>
                      <a:cubicBezTo>
                        <a:pt x="-5967" y="1501"/>
                        <a:pt x="1555" y="21626"/>
                        <a:pt x="5932" y="27676"/>
                      </a:cubicBezTo>
                      <a:cubicBezTo>
                        <a:pt x="10919" y="34577"/>
                        <a:pt x="19088" y="32450"/>
                        <a:pt x="20331" y="44941"/>
                      </a:cubicBezTo>
                      <a:cubicBezTo>
                        <a:pt x="21766" y="59409"/>
                        <a:pt x="18203" y="64181"/>
                        <a:pt x="22707" y="76233"/>
                      </a:cubicBezTo>
                      <a:cubicBezTo>
                        <a:pt x="27674" y="89531"/>
                        <a:pt x="37865" y="75483"/>
                        <a:pt x="40662" y="85712"/>
                      </a:cubicBezTo>
                      <a:cubicBezTo>
                        <a:pt x="43299" y="95366"/>
                        <a:pt x="34946" y="111514"/>
                        <a:pt x="40124" y="123176"/>
                      </a:cubicBezTo>
                      <a:cubicBezTo>
                        <a:pt x="46671" y="137911"/>
                        <a:pt x="60992" y="140491"/>
                        <a:pt x="68528" y="163827"/>
                      </a:cubicBezTo>
                      <a:cubicBezTo>
                        <a:pt x="69656" y="166371"/>
                        <a:pt x="72350" y="167375"/>
                        <a:pt x="74546" y="166069"/>
                      </a:cubicBezTo>
                      <a:cubicBezTo>
                        <a:pt x="75219" y="165668"/>
                        <a:pt x="75794" y="165076"/>
                        <a:pt x="76216" y="164348"/>
                      </a:cubicBezTo>
                      <a:cubicBezTo>
                        <a:pt x="81277" y="156912"/>
                        <a:pt x="84875" y="148286"/>
                        <a:pt x="86759" y="139071"/>
                      </a:cubicBezTo>
                      <a:cubicBezTo>
                        <a:pt x="89030" y="123381"/>
                        <a:pt x="70800" y="120615"/>
                        <a:pt x="69705" y="111329"/>
                      </a:cubicBezTo>
                      <a:close/>
                    </a:path>
                  </a:pathLst>
                </a:custGeom>
                <a:solidFill>
                  <a:srgbClr val="92D050"/>
                </a:solidFill>
                <a:ln w="2877"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B6F861F4-A67D-31E6-38F8-22C2B97DE8A4}"/>
                    </a:ext>
                  </a:extLst>
                </p:cNvPr>
                <p:cNvSpPr>
                  <a:spLocks/>
                </p:cNvSpPr>
                <p:nvPr/>
              </p:nvSpPr>
              <p:spPr>
                <a:xfrm>
                  <a:off x="10591546" y="16192645"/>
                  <a:ext cx="74360" cy="172357"/>
                </a:xfrm>
                <a:custGeom>
                  <a:avLst/>
                  <a:gdLst>
                    <a:gd name="connsiteX0" fmla="*/ 64939 w 74360"/>
                    <a:gd name="connsiteY0" fmla="*/ 42012 h 172357"/>
                    <a:gd name="connsiteX1" fmla="*/ 73875 w 74360"/>
                    <a:gd name="connsiteY1" fmla="*/ 10184 h 172357"/>
                    <a:gd name="connsiteX2" fmla="*/ 51433 w 74360"/>
                    <a:gd name="connsiteY2" fmla="*/ 9804 h 172357"/>
                    <a:gd name="connsiteX3" fmla="*/ 35640 w 74360"/>
                    <a:gd name="connsiteY3" fmla="*/ 39502 h 172357"/>
                    <a:gd name="connsiteX4" fmla="*/ 34382 w 74360"/>
                    <a:gd name="connsiteY4" fmla="*/ 63561 h 172357"/>
                    <a:gd name="connsiteX5" fmla="*/ 19021 w 74360"/>
                    <a:gd name="connsiteY5" fmla="*/ 72060 h 172357"/>
                    <a:gd name="connsiteX6" fmla="*/ 19373 w 74360"/>
                    <a:gd name="connsiteY6" fmla="*/ 95432 h 172357"/>
                    <a:gd name="connsiteX7" fmla="*/ 3454 w 74360"/>
                    <a:gd name="connsiteY7" fmla="*/ 111156 h 172357"/>
                    <a:gd name="connsiteX8" fmla="*/ 3228 w 74360"/>
                    <a:gd name="connsiteY8" fmla="*/ 138549 h 172357"/>
                    <a:gd name="connsiteX9" fmla="*/ 5592 w 74360"/>
                    <a:gd name="connsiteY9" fmla="*/ 168742 h 172357"/>
                    <a:gd name="connsiteX10" fmla="*/ 8616 w 74360"/>
                    <a:gd name="connsiteY10" fmla="*/ 172357 h 172357"/>
                    <a:gd name="connsiteX11" fmla="*/ 11354 w 74360"/>
                    <a:gd name="connsiteY11" fmla="*/ 170518 h 172357"/>
                    <a:gd name="connsiteX12" fmla="*/ 30046 w 74360"/>
                    <a:gd name="connsiteY12" fmla="*/ 144431 h 172357"/>
                    <a:gd name="connsiteX13" fmla="*/ 34667 w 74360"/>
                    <a:gd name="connsiteY13" fmla="*/ 118676 h 172357"/>
                    <a:gd name="connsiteX14" fmla="*/ 53702 w 74360"/>
                    <a:gd name="connsiteY14" fmla="*/ 104208 h 172357"/>
                    <a:gd name="connsiteX15" fmla="*/ 51512 w 74360"/>
                    <a:gd name="connsiteY15" fmla="*/ 79486 h 172357"/>
                    <a:gd name="connsiteX16" fmla="*/ 70009 w 74360"/>
                    <a:gd name="connsiteY16" fmla="*/ 67373 h 172357"/>
                    <a:gd name="connsiteX17" fmla="*/ 64939 w 74360"/>
                    <a:gd name="connsiteY17" fmla="*/ 42012 h 17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0" h="172357">
                      <a:moveTo>
                        <a:pt x="64939" y="42012"/>
                      </a:moveTo>
                      <a:cubicBezTo>
                        <a:pt x="72338" y="33812"/>
                        <a:pt x="75694" y="21859"/>
                        <a:pt x="73875" y="10184"/>
                      </a:cubicBezTo>
                      <a:cubicBezTo>
                        <a:pt x="71682" y="-3147"/>
                        <a:pt x="53458" y="-3511"/>
                        <a:pt x="51433" y="9804"/>
                      </a:cubicBezTo>
                      <a:cubicBezTo>
                        <a:pt x="49883" y="20013"/>
                        <a:pt x="52534" y="31548"/>
                        <a:pt x="35640" y="39502"/>
                      </a:cubicBezTo>
                      <a:cubicBezTo>
                        <a:pt x="23924" y="45020"/>
                        <a:pt x="37583" y="57588"/>
                        <a:pt x="34382" y="63561"/>
                      </a:cubicBezTo>
                      <a:cubicBezTo>
                        <a:pt x="31182" y="69533"/>
                        <a:pt x="22565" y="66855"/>
                        <a:pt x="19021" y="72060"/>
                      </a:cubicBezTo>
                      <a:cubicBezTo>
                        <a:pt x="12757" y="81256"/>
                        <a:pt x="22062" y="88383"/>
                        <a:pt x="19373" y="95432"/>
                      </a:cubicBezTo>
                      <a:cubicBezTo>
                        <a:pt x="16059" y="104110"/>
                        <a:pt x="9004" y="102562"/>
                        <a:pt x="3454" y="111156"/>
                      </a:cubicBezTo>
                      <a:cubicBezTo>
                        <a:pt x="-1100" y="118222"/>
                        <a:pt x="-1126" y="120739"/>
                        <a:pt x="3228" y="138549"/>
                      </a:cubicBezTo>
                      <a:cubicBezTo>
                        <a:pt x="5187" y="148444"/>
                        <a:pt x="5982" y="158600"/>
                        <a:pt x="5592" y="168742"/>
                      </a:cubicBezTo>
                      <a:cubicBezTo>
                        <a:pt x="5565" y="170707"/>
                        <a:pt x="6919" y="172326"/>
                        <a:pt x="8616" y="172357"/>
                      </a:cubicBezTo>
                      <a:cubicBezTo>
                        <a:pt x="9752" y="172377"/>
                        <a:pt x="10805" y="171670"/>
                        <a:pt x="11354" y="170518"/>
                      </a:cubicBezTo>
                      <a:cubicBezTo>
                        <a:pt x="16036" y="160615"/>
                        <a:pt x="22739" y="148983"/>
                        <a:pt x="30046" y="144431"/>
                      </a:cubicBezTo>
                      <a:cubicBezTo>
                        <a:pt x="39909" y="138290"/>
                        <a:pt x="34315" y="129444"/>
                        <a:pt x="34667" y="118676"/>
                      </a:cubicBezTo>
                      <a:cubicBezTo>
                        <a:pt x="35085" y="106334"/>
                        <a:pt x="47736" y="111762"/>
                        <a:pt x="53702" y="104208"/>
                      </a:cubicBezTo>
                      <a:cubicBezTo>
                        <a:pt x="60486" y="95644"/>
                        <a:pt x="49101" y="89110"/>
                        <a:pt x="51512" y="79486"/>
                      </a:cubicBezTo>
                      <a:cubicBezTo>
                        <a:pt x="54381" y="68029"/>
                        <a:pt x="66533" y="74695"/>
                        <a:pt x="70009" y="67373"/>
                      </a:cubicBezTo>
                      <a:cubicBezTo>
                        <a:pt x="75931" y="54876"/>
                        <a:pt x="54715" y="53644"/>
                        <a:pt x="64939" y="42012"/>
                      </a:cubicBezTo>
                      <a:close/>
                    </a:path>
                  </a:pathLst>
                </a:custGeom>
                <a:solidFill>
                  <a:srgbClr val="92D050"/>
                </a:solidFill>
                <a:ln w="2877"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8A7C94DF-3721-9091-4CEE-4F5155810E61}"/>
                    </a:ext>
                  </a:extLst>
                </p:cNvPr>
                <p:cNvSpPr>
                  <a:spLocks/>
                </p:cNvSpPr>
                <p:nvPr/>
              </p:nvSpPr>
              <p:spPr>
                <a:xfrm>
                  <a:off x="10472284" y="16097864"/>
                  <a:ext cx="26673" cy="30902"/>
                </a:xfrm>
                <a:custGeom>
                  <a:avLst/>
                  <a:gdLst>
                    <a:gd name="connsiteX0" fmla="*/ 13337 w 26673"/>
                    <a:gd name="connsiteY0" fmla="*/ 30903 h 30902"/>
                    <a:gd name="connsiteX1" fmla="*/ 26673 w 26673"/>
                    <a:gd name="connsiteY1" fmla="*/ 15451 h 30902"/>
                    <a:gd name="connsiteX2" fmla="*/ 13337 w 26673"/>
                    <a:gd name="connsiteY2" fmla="*/ 0 h 30902"/>
                    <a:gd name="connsiteX3" fmla="*/ 0 w 26673"/>
                    <a:gd name="connsiteY3" fmla="*/ 15451 h 30902"/>
                    <a:gd name="connsiteX4" fmla="*/ 13337 w 26673"/>
                    <a:gd name="connsiteY4" fmla="*/ 30903 h 3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 h="30902">
                      <a:moveTo>
                        <a:pt x="13337" y="30903"/>
                      </a:moveTo>
                      <a:cubicBezTo>
                        <a:pt x="20702" y="30903"/>
                        <a:pt x="26673" y="23985"/>
                        <a:pt x="26673" y="15451"/>
                      </a:cubicBezTo>
                      <a:cubicBezTo>
                        <a:pt x="26673" y="6918"/>
                        <a:pt x="20702" y="0"/>
                        <a:pt x="13337" y="0"/>
                      </a:cubicBezTo>
                      <a:cubicBezTo>
                        <a:pt x="5971" y="0"/>
                        <a:pt x="0" y="6918"/>
                        <a:pt x="0" y="15451"/>
                      </a:cubicBezTo>
                      <a:cubicBezTo>
                        <a:pt x="0" y="23985"/>
                        <a:pt x="5971" y="30903"/>
                        <a:pt x="13337" y="30903"/>
                      </a:cubicBezTo>
                      <a:close/>
                    </a:path>
                  </a:pathLst>
                </a:custGeom>
                <a:solidFill>
                  <a:srgbClr val="92D050"/>
                </a:solidFill>
                <a:ln w="2877"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1AC5A03-DDB2-E7E0-ADE1-CB4067492CCB}"/>
                    </a:ext>
                  </a:extLst>
                </p:cNvPr>
                <p:cNvSpPr>
                  <a:spLocks/>
                </p:cNvSpPr>
                <p:nvPr/>
              </p:nvSpPr>
              <p:spPr>
                <a:xfrm>
                  <a:off x="10511321" y="16132377"/>
                  <a:ext cx="17786" cy="20606"/>
                </a:xfrm>
                <a:custGeom>
                  <a:avLst/>
                  <a:gdLst>
                    <a:gd name="connsiteX0" fmla="*/ 8890 w 17786"/>
                    <a:gd name="connsiteY0" fmla="*/ 20606 h 20606"/>
                    <a:gd name="connsiteX1" fmla="*/ 17786 w 17786"/>
                    <a:gd name="connsiteY1" fmla="*/ 10306 h 20606"/>
                    <a:gd name="connsiteX2" fmla="*/ 8896 w 17786"/>
                    <a:gd name="connsiteY2" fmla="*/ 0 h 20606"/>
                    <a:gd name="connsiteX3" fmla="*/ 0 w 17786"/>
                    <a:gd name="connsiteY3" fmla="*/ 10300 h 20606"/>
                    <a:gd name="connsiteX4" fmla="*/ 0 w 17786"/>
                    <a:gd name="connsiteY4" fmla="*/ 10303 h 20606"/>
                    <a:gd name="connsiteX5" fmla="*/ 8890 w 17786"/>
                    <a:gd name="connsiteY5" fmla="*/ 20606 h 2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86" h="20606">
                      <a:moveTo>
                        <a:pt x="8890" y="20606"/>
                      </a:moveTo>
                      <a:cubicBezTo>
                        <a:pt x="13802" y="20608"/>
                        <a:pt x="17784" y="15997"/>
                        <a:pt x="17786" y="10306"/>
                      </a:cubicBezTo>
                      <a:cubicBezTo>
                        <a:pt x="17788" y="4616"/>
                        <a:pt x="13807" y="2"/>
                        <a:pt x="8896" y="0"/>
                      </a:cubicBezTo>
                      <a:cubicBezTo>
                        <a:pt x="3984" y="-2"/>
                        <a:pt x="2" y="4609"/>
                        <a:pt x="0" y="10300"/>
                      </a:cubicBezTo>
                      <a:cubicBezTo>
                        <a:pt x="0" y="10301"/>
                        <a:pt x="0" y="10302"/>
                        <a:pt x="0" y="10303"/>
                      </a:cubicBezTo>
                      <a:cubicBezTo>
                        <a:pt x="0" y="15992"/>
                        <a:pt x="3980" y="20604"/>
                        <a:pt x="8890" y="20606"/>
                      </a:cubicBezTo>
                      <a:close/>
                    </a:path>
                  </a:pathLst>
                </a:custGeom>
                <a:solidFill>
                  <a:srgbClr val="92D050"/>
                </a:solidFill>
                <a:ln w="2877"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C6E188DB-2126-C7E0-3E7A-0313F7E577A5}"/>
                    </a:ext>
                  </a:extLst>
                </p:cNvPr>
                <p:cNvSpPr>
                  <a:spLocks/>
                </p:cNvSpPr>
                <p:nvPr/>
              </p:nvSpPr>
              <p:spPr>
                <a:xfrm>
                  <a:off x="10489902" y="16172631"/>
                  <a:ext cx="15619" cy="18096"/>
                </a:xfrm>
                <a:custGeom>
                  <a:avLst/>
                  <a:gdLst>
                    <a:gd name="connsiteX0" fmla="*/ 0 w 15619"/>
                    <a:gd name="connsiteY0" fmla="*/ 9045 h 18096"/>
                    <a:gd name="connsiteX1" fmla="*/ 7807 w 15619"/>
                    <a:gd name="connsiteY1" fmla="*/ 18096 h 18096"/>
                    <a:gd name="connsiteX2" fmla="*/ 15619 w 15619"/>
                    <a:gd name="connsiteY2" fmla="*/ 9051 h 18096"/>
                    <a:gd name="connsiteX3" fmla="*/ 7813 w 15619"/>
                    <a:gd name="connsiteY3" fmla="*/ 0 h 18096"/>
                    <a:gd name="connsiteX4" fmla="*/ 7810 w 15619"/>
                    <a:gd name="connsiteY4" fmla="*/ 0 h 18096"/>
                    <a:gd name="connsiteX5" fmla="*/ 0 w 15619"/>
                    <a:gd name="connsiteY5" fmla="*/ 9045 h 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9" h="18096">
                      <a:moveTo>
                        <a:pt x="0" y="9045"/>
                      </a:moveTo>
                      <a:cubicBezTo>
                        <a:pt x="-2" y="14042"/>
                        <a:pt x="3494" y="18094"/>
                        <a:pt x="7807" y="18096"/>
                      </a:cubicBezTo>
                      <a:cubicBezTo>
                        <a:pt x="12120" y="18098"/>
                        <a:pt x="15618" y="14048"/>
                        <a:pt x="15619" y="9051"/>
                      </a:cubicBezTo>
                      <a:cubicBezTo>
                        <a:pt x="15621" y="4054"/>
                        <a:pt x="12126" y="2"/>
                        <a:pt x="7813" y="0"/>
                      </a:cubicBezTo>
                      <a:cubicBezTo>
                        <a:pt x="7812" y="0"/>
                        <a:pt x="7811" y="0"/>
                        <a:pt x="7810" y="0"/>
                      </a:cubicBezTo>
                      <a:cubicBezTo>
                        <a:pt x="3498" y="0"/>
                        <a:pt x="2" y="4049"/>
                        <a:pt x="0" y="9045"/>
                      </a:cubicBezTo>
                      <a:close/>
                    </a:path>
                  </a:pathLst>
                </a:custGeom>
                <a:solidFill>
                  <a:srgbClr val="92D050"/>
                </a:solidFill>
                <a:ln w="2877" cap="flat">
                  <a:noFill/>
                  <a:prstDash val="solid"/>
                  <a:miter/>
                </a:ln>
              </p:spPr>
              <p:txBody>
                <a:bodyPr rtlCol="0" anchor="ctr"/>
                <a:lstStyle/>
                <a:p>
                  <a:endParaRPr lang="en-US"/>
                </a:p>
              </p:txBody>
            </p:sp>
          </p:grpSp>
          <p:grpSp>
            <p:nvGrpSpPr>
              <p:cNvPr id="44" name="Graphic 34" descr="Seaweed with solid fill">
                <a:extLst>
                  <a:ext uri="{FF2B5EF4-FFF2-40B4-BE49-F238E27FC236}">
                    <a16:creationId xmlns:a16="http://schemas.microsoft.com/office/drawing/2014/main" id="{97DAAB4F-A94F-A05D-7BF0-CD99ED17387B}"/>
                  </a:ext>
                </a:extLst>
              </p:cNvPr>
              <p:cNvGrpSpPr>
                <a:grpSpLocks/>
              </p:cNvGrpSpPr>
              <p:nvPr/>
            </p:nvGrpSpPr>
            <p:grpSpPr>
              <a:xfrm rot="1416097">
                <a:off x="3942065" y="5132548"/>
                <a:ext cx="115176" cy="134527"/>
                <a:chOff x="12402971" y="16246242"/>
                <a:chExt cx="351920" cy="445975"/>
              </a:xfrm>
              <a:solidFill>
                <a:srgbClr val="92D050"/>
              </a:solidFill>
            </p:grpSpPr>
            <p:sp>
              <p:nvSpPr>
                <p:cNvPr id="1284" name="Freeform: Shape 1283">
                  <a:extLst>
                    <a:ext uri="{FF2B5EF4-FFF2-40B4-BE49-F238E27FC236}">
                      <a16:creationId xmlns:a16="http://schemas.microsoft.com/office/drawing/2014/main" id="{D9E169FD-6227-F824-F6A7-8AB5681F4054}"/>
                    </a:ext>
                  </a:extLst>
                </p:cNvPr>
                <p:cNvSpPr>
                  <a:spLocks/>
                </p:cNvSpPr>
                <p:nvPr/>
              </p:nvSpPr>
              <p:spPr>
                <a:xfrm>
                  <a:off x="12528997" y="16246242"/>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100D0AE5-EEEF-BB18-3DEB-DC85853C19A7}"/>
                    </a:ext>
                  </a:extLst>
                </p:cNvPr>
                <p:cNvSpPr>
                  <a:spLocks/>
                </p:cNvSpPr>
                <p:nvPr/>
              </p:nvSpPr>
              <p:spPr>
                <a:xfrm>
                  <a:off x="12402971" y="16441321"/>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6EE4FC0A-620D-9418-B709-67A78CB47F08}"/>
                    </a:ext>
                  </a:extLst>
                </p:cNvPr>
                <p:cNvSpPr>
                  <a:spLocks/>
                </p:cNvSpPr>
                <p:nvPr/>
              </p:nvSpPr>
              <p:spPr>
                <a:xfrm>
                  <a:off x="12630788" y="16413635"/>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34DDAE82-BE38-8071-282B-08ACF5EE0CE8}"/>
                    </a:ext>
                  </a:extLst>
                </p:cNvPr>
                <p:cNvSpPr>
                  <a:spLocks/>
                </p:cNvSpPr>
                <p:nvPr/>
              </p:nvSpPr>
              <p:spPr>
                <a:xfrm>
                  <a:off x="12431746" y="16277099"/>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643F87F2-CEDD-FBDC-6387-0F0FC2644D40}"/>
                    </a:ext>
                  </a:extLst>
                </p:cNvPr>
                <p:cNvSpPr>
                  <a:spLocks/>
                </p:cNvSpPr>
                <p:nvPr/>
              </p:nvSpPr>
              <p:spPr>
                <a:xfrm>
                  <a:off x="12496897" y="16326817"/>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DBA9D28A-E39D-A5A1-86AF-A419C0E9046E}"/>
                    </a:ext>
                  </a:extLst>
                </p:cNvPr>
                <p:cNvSpPr>
                  <a:spLocks/>
                </p:cNvSpPr>
                <p:nvPr/>
              </p:nvSpPr>
              <p:spPr>
                <a:xfrm>
                  <a:off x="12461149" y="16384803"/>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45" name="Graphic 35" descr="Seaweed with solid fill">
                <a:extLst>
                  <a:ext uri="{FF2B5EF4-FFF2-40B4-BE49-F238E27FC236}">
                    <a16:creationId xmlns:a16="http://schemas.microsoft.com/office/drawing/2014/main" id="{4DC8FB03-315B-9D83-617E-0442D9F9C75E}"/>
                  </a:ext>
                </a:extLst>
              </p:cNvPr>
              <p:cNvGrpSpPr>
                <a:grpSpLocks/>
              </p:cNvGrpSpPr>
              <p:nvPr/>
            </p:nvGrpSpPr>
            <p:grpSpPr>
              <a:xfrm>
                <a:off x="3517153" y="5058609"/>
                <a:ext cx="94270" cy="121209"/>
                <a:chOff x="11104656" y="16001126"/>
                <a:chExt cx="288042" cy="401824"/>
              </a:xfrm>
              <a:solidFill>
                <a:schemeClr val="accent6">
                  <a:lumMod val="50000"/>
                </a:schemeClr>
              </a:solidFill>
            </p:grpSpPr>
            <p:sp>
              <p:nvSpPr>
                <p:cNvPr id="1277" name="Freeform: Shape 1276">
                  <a:extLst>
                    <a:ext uri="{FF2B5EF4-FFF2-40B4-BE49-F238E27FC236}">
                      <a16:creationId xmlns:a16="http://schemas.microsoft.com/office/drawing/2014/main" id="{0807E44B-E42E-2955-98E6-E492970D3668}"/>
                    </a:ext>
                  </a:extLst>
                </p:cNvPr>
                <p:cNvSpPr>
                  <a:spLocks/>
                </p:cNvSpPr>
                <p:nvPr/>
              </p:nvSpPr>
              <p:spPr>
                <a:xfrm>
                  <a:off x="11179124" y="16001126"/>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A08BEAC0-1D5E-80C1-8435-44F0B26715B8}"/>
                    </a:ext>
                  </a:extLst>
                </p:cNvPr>
                <p:cNvSpPr>
                  <a:spLocks/>
                </p:cNvSpPr>
                <p:nvPr/>
              </p:nvSpPr>
              <p:spPr>
                <a:xfrm>
                  <a:off x="11104656" y="16055232"/>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332565DF-FF89-7502-8688-210E82809175}"/>
                    </a:ext>
                  </a:extLst>
                </p:cNvPr>
                <p:cNvSpPr>
                  <a:spLocks/>
                </p:cNvSpPr>
                <p:nvPr/>
              </p:nvSpPr>
              <p:spPr>
                <a:xfrm>
                  <a:off x="11152452" y="16100374"/>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89939FA8-4CAA-4E75-D3E6-40B25BF9EEA2}"/>
                    </a:ext>
                  </a:extLst>
                </p:cNvPr>
                <p:cNvSpPr>
                  <a:spLocks/>
                </p:cNvSpPr>
                <p:nvPr/>
              </p:nvSpPr>
              <p:spPr>
                <a:xfrm>
                  <a:off x="11126228" y="16153014"/>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06FFCB80-59B3-F825-F02E-32E1D5517E5D}"/>
                    </a:ext>
                  </a:extLst>
                </p:cNvPr>
                <p:cNvSpPr>
                  <a:spLocks/>
                </p:cNvSpPr>
                <p:nvPr/>
              </p:nvSpPr>
              <p:spPr>
                <a:xfrm>
                  <a:off x="11332246" y="16203077"/>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6F0E5910-35C5-12B5-27A8-B619CDC06BC2}"/>
                    </a:ext>
                  </a:extLst>
                </p:cNvPr>
                <p:cNvSpPr>
                  <a:spLocks/>
                </p:cNvSpPr>
                <p:nvPr/>
              </p:nvSpPr>
              <p:spPr>
                <a:xfrm>
                  <a:off x="11373778" y="16242303"/>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4BFE804-A127-A164-A954-A2D1F09E90EC}"/>
                    </a:ext>
                  </a:extLst>
                </p:cNvPr>
                <p:cNvSpPr>
                  <a:spLocks/>
                </p:cNvSpPr>
                <p:nvPr/>
              </p:nvSpPr>
              <p:spPr>
                <a:xfrm>
                  <a:off x="11350991" y="16288045"/>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46" name="Graphic 26" descr="Seaweed with solid fill">
                <a:extLst>
                  <a:ext uri="{FF2B5EF4-FFF2-40B4-BE49-F238E27FC236}">
                    <a16:creationId xmlns:a16="http://schemas.microsoft.com/office/drawing/2014/main" id="{7F794077-14F4-0897-40A7-62F14E8E0BBE}"/>
                  </a:ext>
                </a:extLst>
              </p:cNvPr>
              <p:cNvGrpSpPr>
                <a:grpSpLocks/>
              </p:cNvGrpSpPr>
              <p:nvPr/>
            </p:nvGrpSpPr>
            <p:grpSpPr>
              <a:xfrm rot="1416097">
                <a:off x="3821564" y="5071113"/>
                <a:ext cx="153466" cy="179249"/>
                <a:chOff x="12034782" y="16042579"/>
                <a:chExt cx="468914" cy="594237"/>
              </a:xfrm>
              <a:solidFill>
                <a:schemeClr val="accent6">
                  <a:lumMod val="75000"/>
                </a:schemeClr>
              </a:solidFill>
            </p:grpSpPr>
            <p:sp>
              <p:nvSpPr>
                <p:cNvPr id="1271" name="Freeform: Shape 1270">
                  <a:extLst>
                    <a:ext uri="{FF2B5EF4-FFF2-40B4-BE49-F238E27FC236}">
                      <a16:creationId xmlns:a16="http://schemas.microsoft.com/office/drawing/2014/main" id="{972B1B71-B2B7-1CCB-0895-ACA65D9A5080}"/>
                    </a:ext>
                  </a:extLst>
                </p:cNvPr>
                <p:cNvSpPr>
                  <a:spLocks/>
                </p:cNvSpPr>
                <p:nvPr/>
              </p:nvSpPr>
              <p:spPr>
                <a:xfrm>
                  <a:off x="12202705" y="1604257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E3C46BAF-8B8F-1912-4F68-C605ECA1C870}"/>
                    </a:ext>
                  </a:extLst>
                </p:cNvPr>
                <p:cNvSpPr>
                  <a:spLocks/>
                </p:cNvSpPr>
                <p:nvPr/>
              </p:nvSpPr>
              <p:spPr>
                <a:xfrm>
                  <a:off x="12034782" y="1630251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C888BB86-E57D-0B1A-BD21-DD2680D7F5A5}"/>
                    </a:ext>
                  </a:extLst>
                </p:cNvPr>
                <p:cNvSpPr>
                  <a:spLocks/>
                </p:cNvSpPr>
                <p:nvPr/>
              </p:nvSpPr>
              <p:spPr>
                <a:xfrm>
                  <a:off x="12338334" y="1626562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401D9CED-4CB4-884D-18C2-B6E2CEEC3741}"/>
                    </a:ext>
                  </a:extLst>
                </p:cNvPr>
                <p:cNvSpPr>
                  <a:spLocks/>
                </p:cNvSpPr>
                <p:nvPr/>
              </p:nvSpPr>
              <p:spPr>
                <a:xfrm>
                  <a:off x="12073123" y="1608369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6896F116-1EC3-07D5-A03F-248A62C52E16}"/>
                    </a:ext>
                  </a:extLst>
                </p:cNvPr>
                <p:cNvSpPr>
                  <a:spLocks/>
                </p:cNvSpPr>
                <p:nvPr/>
              </p:nvSpPr>
              <p:spPr>
                <a:xfrm>
                  <a:off x="12159932" y="1614994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9971A5F8-FFB0-8BBF-BF7B-F4EAF57E457A}"/>
                    </a:ext>
                  </a:extLst>
                </p:cNvPr>
                <p:cNvSpPr>
                  <a:spLocks/>
                </p:cNvSpPr>
                <p:nvPr/>
              </p:nvSpPr>
              <p:spPr>
                <a:xfrm>
                  <a:off x="12112300" y="1622720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47" name="Graphic 29" descr="Seaweed with solid fill">
                <a:extLst>
                  <a:ext uri="{FF2B5EF4-FFF2-40B4-BE49-F238E27FC236}">
                    <a16:creationId xmlns:a16="http://schemas.microsoft.com/office/drawing/2014/main" id="{B97FDC21-AD62-C8BA-EF5A-362055E4BBA3}"/>
                  </a:ext>
                </a:extLst>
              </p:cNvPr>
              <p:cNvGrpSpPr>
                <a:grpSpLocks/>
              </p:cNvGrpSpPr>
              <p:nvPr/>
            </p:nvGrpSpPr>
            <p:grpSpPr>
              <a:xfrm rot="417672">
                <a:off x="3349915" y="5019612"/>
                <a:ext cx="95367" cy="154328"/>
                <a:chOff x="10593661" y="15871843"/>
                <a:chExt cx="291392" cy="511618"/>
              </a:xfrm>
              <a:solidFill>
                <a:schemeClr val="accent6">
                  <a:lumMod val="75000"/>
                </a:schemeClr>
              </a:solidFill>
            </p:grpSpPr>
            <p:sp>
              <p:nvSpPr>
                <p:cNvPr id="1265" name="Freeform: Shape 1264">
                  <a:extLst>
                    <a:ext uri="{FF2B5EF4-FFF2-40B4-BE49-F238E27FC236}">
                      <a16:creationId xmlns:a16="http://schemas.microsoft.com/office/drawing/2014/main" id="{97F26685-2B3A-5338-696C-A8A11651BA1D}"/>
                    </a:ext>
                  </a:extLst>
                </p:cNvPr>
                <p:cNvSpPr>
                  <a:spLocks/>
                </p:cNvSpPr>
                <p:nvPr/>
              </p:nvSpPr>
              <p:spPr>
                <a:xfrm>
                  <a:off x="10698012" y="15871843"/>
                  <a:ext cx="135897" cy="511618"/>
                </a:xfrm>
                <a:custGeom>
                  <a:avLst/>
                  <a:gdLst>
                    <a:gd name="connsiteX0" fmla="*/ 65333 w 135897"/>
                    <a:gd name="connsiteY0" fmla="*/ 409451 h 511618"/>
                    <a:gd name="connsiteX1" fmla="*/ 77774 w 135897"/>
                    <a:gd name="connsiteY1" fmla="*/ 377199 h 511618"/>
                    <a:gd name="connsiteX2" fmla="*/ 52690 w 135897"/>
                    <a:gd name="connsiteY2" fmla="*/ 324373 h 511618"/>
                    <a:gd name="connsiteX3" fmla="*/ 78718 w 135897"/>
                    <a:gd name="connsiteY3" fmla="*/ 288157 h 511618"/>
                    <a:gd name="connsiteX4" fmla="*/ 66147 w 135897"/>
                    <a:gd name="connsiteY4" fmla="*/ 247909 h 511618"/>
                    <a:gd name="connsiteX5" fmla="*/ 94402 w 135897"/>
                    <a:gd name="connsiteY5" fmla="*/ 225667 h 511618"/>
                    <a:gd name="connsiteX6" fmla="*/ 87925 w 135897"/>
                    <a:gd name="connsiteY6" fmla="*/ 192303 h 511618"/>
                    <a:gd name="connsiteX7" fmla="*/ 119808 w 135897"/>
                    <a:gd name="connsiteY7" fmla="*/ 157166 h 511618"/>
                    <a:gd name="connsiteX8" fmla="*/ 111620 w 135897"/>
                    <a:gd name="connsiteY8" fmla="*/ 121878 h 511618"/>
                    <a:gd name="connsiteX9" fmla="*/ 135251 w 135897"/>
                    <a:gd name="connsiteY9" fmla="*/ 66089 h 511618"/>
                    <a:gd name="connsiteX10" fmla="*/ 119442 w 135897"/>
                    <a:gd name="connsiteY10" fmla="*/ 37819 h 511618"/>
                    <a:gd name="connsiteX11" fmla="*/ 135898 w 135897"/>
                    <a:gd name="connsiteY11" fmla="*/ 802 h 511618"/>
                    <a:gd name="connsiteX12" fmla="*/ 89895 w 135897"/>
                    <a:gd name="connsiteY12" fmla="*/ 16371 h 511618"/>
                    <a:gd name="connsiteX13" fmla="*/ 83036 w 135897"/>
                    <a:gd name="connsiteY13" fmla="*/ 58182 h 511618"/>
                    <a:gd name="connsiteX14" fmla="*/ 54412 w 135897"/>
                    <a:gd name="connsiteY14" fmla="*/ 86947 h 511618"/>
                    <a:gd name="connsiteX15" fmla="*/ 60376 w 135897"/>
                    <a:gd name="connsiteY15" fmla="*/ 146478 h 511618"/>
                    <a:gd name="connsiteX16" fmla="*/ 17721 w 135897"/>
                    <a:gd name="connsiteY16" fmla="*/ 176511 h 511618"/>
                    <a:gd name="connsiteX17" fmla="*/ 28048 w 135897"/>
                    <a:gd name="connsiteY17" fmla="*/ 239685 h 511618"/>
                    <a:gd name="connsiteX18" fmla="*/ 3000 w 135897"/>
                    <a:gd name="connsiteY18" fmla="*/ 282213 h 511618"/>
                    <a:gd name="connsiteX19" fmla="*/ 16316 w 135897"/>
                    <a:gd name="connsiteY19" fmla="*/ 335139 h 511618"/>
                    <a:gd name="connsiteX20" fmla="*/ 1888 w 135897"/>
                    <a:gd name="connsiteY20" fmla="*/ 372673 h 511618"/>
                    <a:gd name="connsiteX21" fmla="*/ 20823 w 135897"/>
                    <a:gd name="connsiteY21" fmla="*/ 407855 h 511618"/>
                    <a:gd name="connsiteX22" fmla="*/ 28911 w 135897"/>
                    <a:gd name="connsiteY22" fmla="*/ 442597 h 511618"/>
                    <a:gd name="connsiteX23" fmla="*/ 41200 w 135897"/>
                    <a:gd name="connsiteY23" fmla="*/ 505944 h 511618"/>
                    <a:gd name="connsiteX24" fmla="*/ 48939 w 135897"/>
                    <a:gd name="connsiteY24" fmla="*/ 511153 h 511618"/>
                    <a:gd name="connsiteX25" fmla="*/ 51795 w 135897"/>
                    <a:gd name="connsiteY25" fmla="*/ 508285 h 511618"/>
                    <a:gd name="connsiteX26" fmla="*/ 66412 w 135897"/>
                    <a:gd name="connsiteY26" fmla="*/ 485748 h 511618"/>
                    <a:gd name="connsiteX27" fmla="*/ 78954 w 135897"/>
                    <a:gd name="connsiteY27" fmla="*/ 450160 h 511618"/>
                    <a:gd name="connsiteX28" fmla="*/ 65333 w 135897"/>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897" h="511618">
                      <a:moveTo>
                        <a:pt x="65333" y="409451"/>
                      </a:moveTo>
                      <a:cubicBezTo>
                        <a:pt x="69643" y="398986"/>
                        <a:pt x="76687" y="404129"/>
                        <a:pt x="77774" y="377199"/>
                      </a:cubicBezTo>
                      <a:cubicBezTo>
                        <a:pt x="78621" y="355913"/>
                        <a:pt x="52526" y="346877"/>
                        <a:pt x="52690" y="324373"/>
                      </a:cubicBezTo>
                      <a:cubicBezTo>
                        <a:pt x="52831" y="305173"/>
                        <a:pt x="76121" y="306268"/>
                        <a:pt x="78718" y="288157"/>
                      </a:cubicBezTo>
                      <a:cubicBezTo>
                        <a:pt x="80431" y="276224"/>
                        <a:pt x="62852" y="258641"/>
                        <a:pt x="66147" y="247909"/>
                      </a:cubicBezTo>
                      <a:cubicBezTo>
                        <a:pt x="69443" y="237177"/>
                        <a:pt x="84910" y="235954"/>
                        <a:pt x="94402" y="225667"/>
                      </a:cubicBezTo>
                      <a:cubicBezTo>
                        <a:pt x="104035" y="215258"/>
                        <a:pt x="87957" y="203197"/>
                        <a:pt x="87925" y="192303"/>
                      </a:cubicBezTo>
                      <a:cubicBezTo>
                        <a:pt x="87892" y="181410"/>
                        <a:pt x="116577" y="176367"/>
                        <a:pt x="119808" y="157166"/>
                      </a:cubicBezTo>
                      <a:cubicBezTo>
                        <a:pt x="123038" y="137965"/>
                        <a:pt x="113952" y="137665"/>
                        <a:pt x="111620" y="121878"/>
                      </a:cubicBezTo>
                      <a:cubicBezTo>
                        <a:pt x="109288" y="106092"/>
                        <a:pt x="131788" y="86646"/>
                        <a:pt x="135251" y="66089"/>
                      </a:cubicBezTo>
                      <a:cubicBezTo>
                        <a:pt x="137591" y="52187"/>
                        <a:pt x="122376" y="49068"/>
                        <a:pt x="119442" y="37819"/>
                      </a:cubicBezTo>
                      <a:cubicBezTo>
                        <a:pt x="116059" y="24857"/>
                        <a:pt x="135898" y="802"/>
                        <a:pt x="135898" y="802"/>
                      </a:cubicBezTo>
                      <a:cubicBezTo>
                        <a:pt x="112515" y="-3035"/>
                        <a:pt x="95060" y="7680"/>
                        <a:pt x="89895" y="16371"/>
                      </a:cubicBezTo>
                      <a:cubicBezTo>
                        <a:pt x="81720" y="30167"/>
                        <a:pt x="89654" y="50703"/>
                        <a:pt x="83036" y="58182"/>
                      </a:cubicBezTo>
                      <a:cubicBezTo>
                        <a:pt x="74134" y="68235"/>
                        <a:pt x="59758" y="69158"/>
                        <a:pt x="54412" y="86947"/>
                      </a:cubicBezTo>
                      <a:cubicBezTo>
                        <a:pt x="49889" y="101960"/>
                        <a:pt x="71108" y="130119"/>
                        <a:pt x="60376" y="146478"/>
                      </a:cubicBezTo>
                      <a:cubicBezTo>
                        <a:pt x="50230" y="161970"/>
                        <a:pt x="24143" y="154564"/>
                        <a:pt x="17721" y="176511"/>
                      </a:cubicBezTo>
                      <a:cubicBezTo>
                        <a:pt x="10934" y="199649"/>
                        <a:pt x="37118" y="216987"/>
                        <a:pt x="28048" y="239685"/>
                      </a:cubicBezTo>
                      <a:cubicBezTo>
                        <a:pt x="20065" y="259653"/>
                        <a:pt x="5600" y="260749"/>
                        <a:pt x="3000" y="282213"/>
                      </a:cubicBezTo>
                      <a:cubicBezTo>
                        <a:pt x="860" y="299890"/>
                        <a:pt x="20868" y="318257"/>
                        <a:pt x="16316" y="335139"/>
                      </a:cubicBezTo>
                      <a:cubicBezTo>
                        <a:pt x="11873" y="351620"/>
                        <a:pt x="-5730" y="356686"/>
                        <a:pt x="1888" y="372673"/>
                      </a:cubicBezTo>
                      <a:cubicBezTo>
                        <a:pt x="11035" y="391862"/>
                        <a:pt x="25507" y="389455"/>
                        <a:pt x="20823" y="407855"/>
                      </a:cubicBezTo>
                      <a:cubicBezTo>
                        <a:pt x="16882" y="423319"/>
                        <a:pt x="22092" y="433178"/>
                        <a:pt x="28911" y="442597"/>
                      </a:cubicBezTo>
                      <a:cubicBezTo>
                        <a:pt x="42067" y="460764"/>
                        <a:pt x="36817" y="480904"/>
                        <a:pt x="41200" y="505944"/>
                      </a:cubicBezTo>
                      <a:cubicBezTo>
                        <a:pt x="42299" y="510343"/>
                        <a:pt x="45764" y="512676"/>
                        <a:pt x="48939" y="511153"/>
                      </a:cubicBezTo>
                      <a:cubicBezTo>
                        <a:pt x="50075" y="510609"/>
                        <a:pt x="51068" y="509610"/>
                        <a:pt x="51795" y="508285"/>
                      </a:cubicBezTo>
                      <a:cubicBezTo>
                        <a:pt x="55816" y="499790"/>
                        <a:pt x="60745" y="492191"/>
                        <a:pt x="66412" y="485748"/>
                      </a:cubicBezTo>
                      <a:cubicBezTo>
                        <a:pt x="75643" y="476250"/>
                        <a:pt x="84072" y="466842"/>
                        <a:pt x="78954" y="450160"/>
                      </a:cubicBezTo>
                      <a:cubicBezTo>
                        <a:pt x="73019" y="430787"/>
                        <a:pt x="57173" y="429257"/>
                        <a:pt x="65333" y="409451"/>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BD026011-C618-B4AB-2E29-DEC0381F4691}"/>
                    </a:ext>
                  </a:extLst>
                </p:cNvPr>
                <p:cNvSpPr>
                  <a:spLocks/>
                </p:cNvSpPr>
                <p:nvPr/>
              </p:nvSpPr>
              <p:spPr>
                <a:xfrm>
                  <a:off x="10593661" y="16095637"/>
                  <a:ext cx="120162" cy="275386"/>
                </a:xfrm>
                <a:custGeom>
                  <a:avLst/>
                  <a:gdLst>
                    <a:gd name="connsiteX0" fmla="*/ 96325 w 120162"/>
                    <a:gd name="connsiteY0" fmla="*/ 183978 h 275386"/>
                    <a:gd name="connsiteX1" fmla="*/ 97866 w 120162"/>
                    <a:gd name="connsiteY1" fmla="*/ 142207 h 275386"/>
                    <a:gd name="connsiteX2" fmla="*/ 78100 w 120162"/>
                    <a:gd name="connsiteY2" fmla="*/ 120181 h 275386"/>
                    <a:gd name="connsiteX3" fmla="*/ 79027 w 120162"/>
                    <a:gd name="connsiteY3" fmla="*/ 74067 h 275386"/>
                    <a:gd name="connsiteX4" fmla="*/ 53959 w 120162"/>
                    <a:gd name="connsiteY4" fmla="*/ 50551 h 275386"/>
                    <a:gd name="connsiteX5" fmla="*/ 34618 w 120162"/>
                    <a:gd name="connsiteY5" fmla="*/ 12233 h 275386"/>
                    <a:gd name="connsiteX6" fmla="*/ 11484 w 120162"/>
                    <a:gd name="connsiteY6" fmla="*/ 0 h 275386"/>
                    <a:gd name="connsiteX7" fmla="*/ 8197 w 120162"/>
                    <a:gd name="connsiteY7" fmla="*/ 45736 h 275386"/>
                    <a:gd name="connsiteX8" fmla="*/ 28096 w 120162"/>
                    <a:gd name="connsiteY8" fmla="*/ 74267 h 275386"/>
                    <a:gd name="connsiteX9" fmla="*/ 31379 w 120162"/>
                    <a:gd name="connsiteY9" fmla="*/ 125981 h 275386"/>
                    <a:gd name="connsiteX10" fmla="*/ 56190 w 120162"/>
                    <a:gd name="connsiteY10" fmla="*/ 141645 h 275386"/>
                    <a:gd name="connsiteX11" fmla="*/ 55448 w 120162"/>
                    <a:gd name="connsiteY11" fmla="*/ 203557 h 275386"/>
                    <a:gd name="connsiteX12" fmla="*/ 94699 w 120162"/>
                    <a:gd name="connsiteY12" fmla="*/ 270735 h 275386"/>
                    <a:gd name="connsiteX13" fmla="*/ 103015 w 120162"/>
                    <a:gd name="connsiteY13" fmla="*/ 274441 h 275386"/>
                    <a:gd name="connsiteX14" fmla="*/ 105323 w 120162"/>
                    <a:gd name="connsiteY14" fmla="*/ 271597 h 275386"/>
                    <a:gd name="connsiteX15" fmla="*/ 119892 w 120162"/>
                    <a:gd name="connsiteY15" fmla="*/ 229825 h 275386"/>
                    <a:gd name="connsiteX16" fmla="*/ 96325 w 120162"/>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62" h="275386">
                      <a:moveTo>
                        <a:pt x="96325" y="183978"/>
                      </a:moveTo>
                      <a:cubicBezTo>
                        <a:pt x="94772" y="168231"/>
                        <a:pt x="99636" y="149792"/>
                        <a:pt x="97866" y="142207"/>
                      </a:cubicBezTo>
                      <a:cubicBezTo>
                        <a:pt x="92962" y="121188"/>
                        <a:pt x="83297" y="132404"/>
                        <a:pt x="78100" y="120181"/>
                      </a:cubicBezTo>
                      <a:cubicBezTo>
                        <a:pt x="71706" y="105168"/>
                        <a:pt x="83012" y="92790"/>
                        <a:pt x="79027" y="74067"/>
                      </a:cubicBezTo>
                      <a:cubicBezTo>
                        <a:pt x="75756" y="58703"/>
                        <a:pt x="69342" y="60555"/>
                        <a:pt x="53959" y="50551"/>
                      </a:cubicBezTo>
                      <a:cubicBezTo>
                        <a:pt x="43572" y="43795"/>
                        <a:pt x="41152" y="26363"/>
                        <a:pt x="34618" y="12233"/>
                      </a:cubicBezTo>
                      <a:cubicBezTo>
                        <a:pt x="29501" y="1168"/>
                        <a:pt x="11484" y="0"/>
                        <a:pt x="11484" y="0"/>
                      </a:cubicBezTo>
                      <a:cubicBezTo>
                        <a:pt x="-8246" y="2480"/>
                        <a:pt x="2149" y="35738"/>
                        <a:pt x="8197" y="45736"/>
                      </a:cubicBezTo>
                      <a:cubicBezTo>
                        <a:pt x="15088" y="57141"/>
                        <a:pt x="26378" y="53626"/>
                        <a:pt x="28096" y="74267"/>
                      </a:cubicBezTo>
                      <a:cubicBezTo>
                        <a:pt x="30079" y="98178"/>
                        <a:pt x="25154" y="106063"/>
                        <a:pt x="31379" y="125981"/>
                      </a:cubicBezTo>
                      <a:cubicBezTo>
                        <a:pt x="38242" y="147957"/>
                        <a:pt x="52325" y="124741"/>
                        <a:pt x="56190" y="141645"/>
                      </a:cubicBezTo>
                      <a:cubicBezTo>
                        <a:pt x="59834" y="157599"/>
                        <a:pt x="48292" y="184284"/>
                        <a:pt x="55448" y="203557"/>
                      </a:cubicBezTo>
                      <a:cubicBezTo>
                        <a:pt x="64494" y="227907"/>
                        <a:pt x="84285" y="232172"/>
                        <a:pt x="94699" y="270735"/>
                      </a:cubicBezTo>
                      <a:cubicBezTo>
                        <a:pt x="96257" y="274940"/>
                        <a:pt x="99980" y="276599"/>
                        <a:pt x="103015" y="274441"/>
                      </a:cubicBezTo>
                      <a:cubicBezTo>
                        <a:pt x="103946" y="273779"/>
                        <a:pt x="104740" y="272800"/>
                        <a:pt x="105323" y="271597"/>
                      </a:cubicBezTo>
                      <a:cubicBezTo>
                        <a:pt x="112317" y="259308"/>
                        <a:pt x="117288" y="245053"/>
                        <a:pt x="119892" y="229825"/>
                      </a:cubicBezTo>
                      <a:cubicBezTo>
                        <a:pt x="123031" y="203896"/>
                        <a:pt x="97838" y="199325"/>
                        <a:pt x="96325" y="18397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4EC2848-07EA-7D43-25E7-B42FBA16029D}"/>
                    </a:ext>
                  </a:extLst>
                </p:cNvPr>
                <p:cNvSpPr>
                  <a:spLocks/>
                </p:cNvSpPr>
                <p:nvPr/>
              </p:nvSpPr>
              <p:spPr>
                <a:xfrm>
                  <a:off x="10782294" y="16063876"/>
                  <a:ext cx="102759" cy="284832"/>
                </a:xfrm>
                <a:custGeom>
                  <a:avLst/>
                  <a:gdLst>
                    <a:gd name="connsiteX0" fmla="*/ 89739 w 102759"/>
                    <a:gd name="connsiteY0" fmla="*/ 69428 h 284832"/>
                    <a:gd name="connsiteX1" fmla="*/ 102088 w 102759"/>
                    <a:gd name="connsiteY1" fmla="*/ 16830 h 284832"/>
                    <a:gd name="connsiteX2" fmla="*/ 71076 w 102759"/>
                    <a:gd name="connsiteY2" fmla="*/ 16202 h 284832"/>
                    <a:gd name="connsiteX3" fmla="*/ 49251 w 102759"/>
                    <a:gd name="connsiteY3" fmla="*/ 65280 h 284832"/>
                    <a:gd name="connsiteX4" fmla="*/ 47513 w 102759"/>
                    <a:gd name="connsiteY4" fmla="*/ 105038 h 284832"/>
                    <a:gd name="connsiteX5" fmla="*/ 26286 w 102759"/>
                    <a:gd name="connsiteY5" fmla="*/ 119084 h 284832"/>
                    <a:gd name="connsiteX6" fmla="*/ 26771 w 102759"/>
                    <a:gd name="connsiteY6" fmla="*/ 157708 h 284832"/>
                    <a:gd name="connsiteX7" fmla="*/ 4773 w 102759"/>
                    <a:gd name="connsiteY7" fmla="*/ 183693 h 284832"/>
                    <a:gd name="connsiteX8" fmla="*/ 4460 w 102759"/>
                    <a:gd name="connsiteY8" fmla="*/ 228962 h 284832"/>
                    <a:gd name="connsiteX9" fmla="*/ 7727 w 102759"/>
                    <a:gd name="connsiteY9" fmla="*/ 278857 h 284832"/>
                    <a:gd name="connsiteX10" fmla="*/ 11907 w 102759"/>
                    <a:gd name="connsiteY10" fmla="*/ 284831 h 284832"/>
                    <a:gd name="connsiteX11" fmla="*/ 15690 w 102759"/>
                    <a:gd name="connsiteY11" fmla="*/ 281793 h 284832"/>
                    <a:gd name="connsiteX12" fmla="*/ 41521 w 102759"/>
                    <a:gd name="connsiteY12" fmla="*/ 238682 h 284832"/>
                    <a:gd name="connsiteX13" fmla="*/ 47906 w 102759"/>
                    <a:gd name="connsiteY13" fmla="*/ 196121 h 284832"/>
                    <a:gd name="connsiteX14" fmla="*/ 74210 w 102759"/>
                    <a:gd name="connsiteY14" fmla="*/ 172210 h 284832"/>
                    <a:gd name="connsiteX15" fmla="*/ 71184 w 102759"/>
                    <a:gd name="connsiteY15" fmla="*/ 131357 h 284832"/>
                    <a:gd name="connsiteX16" fmla="*/ 96746 w 102759"/>
                    <a:gd name="connsiteY16" fmla="*/ 111338 h 284832"/>
                    <a:gd name="connsiteX17" fmla="*/ 89739 w 102759"/>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759" h="284832">
                      <a:moveTo>
                        <a:pt x="89739" y="69428"/>
                      </a:moveTo>
                      <a:cubicBezTo>
                        <a:pt x="99964" y="55876"/>
                        <a:pt x="104602" y="36123"/>
                        <a:pt x="102088" y="16830"/>
                      </a:cubicBezTo>
                      <a:cubicBezTo>
                        <a:pt x="99058" y="-5201"/>
                        <a:pt x="73873" y="-5801"/>
                        <a:pt x="71076" y="16202"/>
                      </a:cubicBezTo>
                      <a:cubicBezTo>
                        <a:pt x="68933" y="33073"/>
                        <a:pt x="72597" y="52135"/>
                        <a:pt x="49251" y="65280"/>
                      </a:cubicBezTo>
                      <a:cubicBezTo>
                        <a:pt x="33060" y="74399"/>
                        <a:pt x="51936" y="95168"/>
                        <a:pt x="47513" y="105038"/>
                      </a:cubicBezTo>
                      <a:cubicBezTo>
                        <a:pt x="43090" y="114908"/>
                        <a:pt x="31182" y="110482"/>
                        <a:pt x="26286" y="119084"/>
                      </a:cubicBezTo>
                      <a:cubicBezTo>
                        <a:pt x="17629" y="134281"/>
                        <a:pt x="30488" y="146059"/>
                        <a:pt x="26771" y="157708"/>
                      </a:cubicBezTo>
                      <a:cubicBezTo>
                        <a:pt x="22192" y="172049"/>
                        <a:pt x="12443" y="169491"/>
                        <a:pt x="4773" y="183693"/>
                      </a:cubicBezTo>
                      <a:cubicBezTo>
                        <a:pt x="-1520" y="195370"/>
                        <a:pt x="-1556" y="199530"/>
                        <a:pt x="4460" y="228962"/>
                      </a:cubicBezTo>
                      <a:cubicBezTo>
                        <a:pt x="7168" y="245313"/>
                        <a:pt x="8267" y="262097"/>
                        <a:pt x="7727" y="278857"/>
                      </a:cubicBezTo>
                      <a:cubicBezTo>
                        <a:pt x="7691" y="282106"/>
                        <a:pt x="9562" y="284781"/>
                        <a:pt x="11907" y="284831"/>
                      </a:cubicBezTo>
                      <a:cubicBezTo>
                        <a:pt x="13476" y="284865"/>
                        <a:pt x="14931" y="283697"/>
                        <a:pt x="15690" y="281793"/>
                      </a:cubicBezTo>
                      <a:cubicBezTo>
                        <a:pt x="22160" y="265428"/>
                        <a:pt x="31423" y="246205"/>
                        <a:pt x="41521" y="238682"/>
                      </a:cubicBezTo>
                      <a:cubicBezTo>
                        <a:pt x="55151" y="228534"/>
                        <a:pt x="47421" y="213915"/>
                        <a:pt x="47906" y="196121"/>
                      </a:cubicBezTo>
                      <a:cubicBezTo>
                        <a:pt x="48484" y="175725"/>
                        <a:pt x="65967" y="184694"/>
                        <a:pt x="74210" y="172210"/>
                      </a:cubicBezTo>
                      <a:cubicBezTo>
                        <a:pt x="83586" y="158059"/>
                        <a:pt x="67853" y="147260"/>
                        <a:pt x="71184" y="131357"/>
                      </a:cubicBezTo>
                      <a:cubicBezTo>
                        <a:pt x="75150" y="112423"/>
                        <a:pt x="91942" y="123438"/>
                        <a:pt x="96746" y="111338"/>
                      </a:cubicBezTo>
                      <a:cubicBezTo>
                        <a:pt x="104930" y="90686"/>
                        <a:pt x="75611" y="88651"/>
                        <a:pt x="89739" y="69428"/>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1A03488D-800B-1F11-A149-A2489EBCA72B}"/>
                    </a:ext>
                  </a:extLst>
                </p:cNvPr>
                <p:cNvSpPr>
                  <a:spLocks/>
                </p:cNvSpPr>
                <p:nvPr/>
              </p:nvSpPr>
              <p:spPr>
                <a:xfrm>
                  <a:off x="10617487" y="15907243"/>
                  <a:ext cx="36859" cy="51068"/>
                </a:xfrm>
                <a:custGeom>
                  <a:avLst/>
                  <a:gdLst>
                    <a:gd name="connsiteX0" fmla="*/ 18430 w 36859"/>
                    <a:gd name="connsiteY0" fmla="*/ 51069 h 51068"/>
                    <a:gd name="connsiteX1" fmla="*/ 36860 w 36859"/>
                    <a:gd name="connsiteY1" fmla="*/ 25534 h 51068"/>
                    <a:gd name="connsiteX2" fmla="*/ 18430 w 36859"/>
                    <a:gd name="connsiteY2" fmla="*/ 0 h 51068"/>
                    <a:gd name="connsiteX3" fmla="*/ 0 w 36859"/>
                    <a:gd name="connsiteY3" fmla="*/ 25534 h 51068"/>
                    <a:gd name="connsiteX4" fmla="*/ 18430 w 36859"/>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59" h="51068">
                      <a:moveTo>
                        <a:pt x="18430" y="51069"/>
                      </a:moveTo>
                      <a:cubicBezTo>
                        <a:pt x="28608" y="51069"/>
                        <a:pt x="36860" y="39637"/>
                        <a:pt x="36860" y="25534"/>
                      </a:cubicBezTo>
                      <a:cubicBezTo>
                        <a:pt x="36860" y="11432"/>
                        <a:pt x="28608" y="0"/>
                        <a:pt x="18430" y="0"/>
                      </a:cubicBezTo>
                      <a:cubicBezTo>
                        <a:pt x="8251" y="0"/>
                        <a:pt x="0" y="11432"/>
                        <a:pt x="0" y="25534"/>
                      </a:cubicBezTo>
                      <a:cubicBezTo>
                        <a:pt x="0" y="39637"/>
                        <a:pt x="8251" y="51069"/>
                        <a:pt x="18430" y="51069"/>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90B95E45-A208-513A-362B-FB37608AFD57}"/>
                    </a:ext>
                  </a:extLst>
                </p:cNvPr>
                <p:cNvSpPr>
                  <a:spLocks/>
                </p:cNvSpPr>
                <p:nvPr/>
              </p:nvSpPr>
              <p:spPr>
                <a:xfrm>
                  <a:off x="10671432" y="15964278"/>
                  <a:ext cx="24578" cy="34053"/>
                </a:xfrm>
                <a:custGeom>
                  <a:avLst/>
                  <a:gdLst>
                    <a:gd name="connsiteX0" fmla="*/ 12285 w 24578"/>
                    <a:gd name="connsiteY0" fmla="*/ 34053 h 34053"/>
                    <a:gd name="connsiteX1" fmla="*/ 24578 w 24578"/>
                    <a:gd name="connsiteY1" fmla="*/ 17032 h 34053"/>
                    <a:gd name="connsiteX2" fmla="*/ 12293 w 24578"/>
                    <a:gd name="connsiteY2" fmla="*/ 0 h 34053"/>
                    <a:gd name="connsiteX3" fmla="*/ 0 w 24578"/>
                    <a:gd name="connsiteY3" fmla="*/ 17021 h 34053"/>
                    <a:gd name="connsiteX4" fmla="*/ 0 w 24578"/>
                    <a:gd name="connsiteY4" fmla="*/ 17027 h 34053"/>
                    <a:gd name="connsiteX5" fmla="*/ 12285 w 24578"/>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8" h="34053">
                      <a:moveTo>
                        <a:pt x="12285" y="34053"/>
                      </a:moveTo>
                      <a:cubicBezTo>
                        <a:pt x="19072" y="34056"/>
                        <a:pt x="24576" y="26436"/>
                        <a:pt x="24578" y="17032"/>
                      </a:cubicBezTo>
                      <a:cubicBezTo>
                        <a:pt x="24581" y="7629"/>
                        <a:pt x="19080" y="3"/>
                        <a:pt x="12293" y="0"/>
                      </a:cubicBezTo>
                      <a:cubicBezTo>
                        <a:pt x="5506" y="-3"/>
                        <a:pt x="2" y="7617"/>
                        <a:pt x="0" y="17021"/>
                      </a:cubicBezTo>
                      <a:cubicBezTo>
                        <a:pt x="0" y="17023"/>
                        <a:pt x="0" y="17025"/>
                        <a:pt x="0" y="17027"/>
                      </a:cubicBezTo>
                      <a:cubicBezTo>
                        <a:pt x="0" y="26428"/>
                        <a:pt x="5500" y="34050"/>
                        <a:pt x="12285" y="34053"/>
                      </a:cubicBezTo>
                      <a:close/>
                    </a:path>
                  </a:pathLst>
                </a:custGeom>
                <a:solidFill>
                  <a:schemeClr val="accent6">
                    <a:lumMod val="75000"/>
                  </a:schemeClr>
                </a:solidFill>
                <a:ln w="3969"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C0B7C153-B23C-5E70-A072-4F6E3A585CCE}"/>
                    </a:ext>
                  </a:extLst>
                </p:cNvPr>
                <p:cNvSpPr>
                  <a:spLocks/>
                </p:cNvSpPr>
                <p:nvPr/>
              </p:nvSpPr>
              <p:spPr>
                <a:xfrm>
                  <a:off x="10641833" y="16030800"/>
                  <a:ext cx="21584" cy="29904"/>
                </a:xfrm>
                <a:custGeom>
                  <a:avLst/>
                  <a:gdLst>
                    <a:gd name="connsiteX0" fmla="*/ 0 w 21584"/>
                    <a:gd name="connsiteY0" fmla="*/ 14947 h 29904"/>
                    <a:gd name="connsiteX1" fmla="*/ 10788 w 21584"/>
                    <a:gd name="connsiteY1" fmla="*/ 29905 h 29904"/>
                    <a:gd name="connsiteX2" fmla="*/ 21584 w 21584"/>
                    <a:gd name="connsiteY2" fmla="*/ 14958 h 29904"/>
                    <a:gd name="connsiteX3" fmla="*/ 10796 w 21584"/>
                    <a:gd name="connsiteY3" fmla="*/ 0 h 29904"/>
                    <a:gd name="connsiteX4" fmla="*/ 10792 w 21584"/>
                    <a:gd name="connsiteY4" fmla="*/ 0 h 29904"/>
                    <a:gd name="connsiteX5" fmla="*/ 0 w 215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4" h="29904">
                      <a:moveTo>
                        <a:pt x="0" y="14947"/>
                      </a:moveTo>
                      <a:cubicBezTo>
                        <a:pt x="-2" y="23205"/>
                        <a:pt x="4828" y="29902"/>
                        <a:pt x="10788" y="29905"/>
                      </a:cubicBezTo>
                      <a:cubicBezTo>
                        <a:pt x="16749" y="29908"/>
                        <a:pt x="21582" y="23216"/>
                        <a:pt x="21584" y="14958"/>
                      </a:cubicBezTo>
                      <a:cubicBezTo>
                        <a:pt x="21587" y="6700"/>
                        <a:pt x="16757" y="3"/>
                        <a:pt x="10796" y="0"/>
                      </a:cubicBezTo>
                      <a:cubicBezTo>
                        <a:pt x="10795" y="0"/>
                        <a:pt x="10793" y="0"/>
                        <a:pt x="10792" y="0"/>
                      </a:cubicBezTo>
                      <a:cubicBezTo>
                        <a:pt x="4833" y="0"/>
                        <a:pt x="2" y="6691"/>
                        <a:pt x="0" y="14947"/>
                      </a:cubicBezTo>
                      <a:close/>
                    </a:path>
                  </a:pathLst>
                </a:custGeom>
                <a:solidFill>
                  <a:schemeClr val="accent6">
                    <a:lumMod val="75000"/>
                  </a:schemeClr>
                </a:solidFill>
                <a:ln w="3969" cap="flat">
                  <a:noFill/>
                  <a:prstDash val="solid"/>
                  <a:miter/>
                </a:ln>
              </p:spPr>
              <p:txBody>
                <a:bodyPr rtlCol="0" anchor="ctr"/>
                <a:lstStyle/>
                <a:p>
                  <a:endParaRPr lang="en-US"/>
                </a:p>
              </p:txBody>
            </p:sp>
          </p:grpSp>
          <p:grpSp>
            <p:nvGrpSpPr>
              <p:cNvPr id="48" name="Graphic 49" descr="Seaweed with solid fill">
                <a:extLst>
                  <a:ext uri="{FF2B5EF4-FFF2-40B4-BE49-F238E27FC236}">
                    <a16:creationId xmlns:a16="http://schemas.microsoft.com/office/drawing/2014/main" id="{FFA22EA6-57AE-56E7-188E-373E4537F680}"/>
                  </a:ext>
                </a:extLst>
              </p:cNvPr>
              <p:cNvGrpSpPr>
                <a:grpSpLocks/>
              </p:cNvGrpSpPr>
              <p:nvPr/>
            </p:nvGrpSpPr>
            <p:grpSpPr>
              <a:xfrm rot="852343">
                <a:off x="4565143" y="5372446"/>
                <a:ext cx="116658" cy="121209"/>
                <a:chOff x="14306786" y="17041538"/>
                <a:chExt cx="356449" cy="401824"/>
              </a:xfrm>
              <a:solidFill>
                <a:schemeClr val="accent6">
                  <a:lumMod val="50000"/>
                </a:schemeClr>
              </a:solidFill>
            </p:grpSpPr>
            <p:sp>
              <p:nvSpPr>
                <p:cNvPr id="1258" name="Freeform: Shape 1257">
                  <a:extLst>
                    <a:ext uri="{FF2B5EF4-FFF2-40B4-BE49-F238E27FC236}">
                      <a16:creationId xmlns:a16="http://schemas.microsoft.com/office/drawing/2014/main" id="{F07F61F1-C9B0-E5AF-89D3-13EA08C9FF69}"/>
                    </a:ext>
                  </a:extLst>
                </p:cNvPr>
                <p:cNvSpPr>
                  <a:spLocks/>
                </p:cNvSpPr>
                <p:nvPr/>
              </p:nvSpPr>
              <p:spPr>
                <a:xfrm>
                  <a:off x="14398939" y="17041538"/>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1EC96027-5D37-F104-2147-0B8FFA2B2897}"/>
                    </a:ext>
                  </a:extLst>
                </p:cNvPr>
                <p:cNvSpPr>
                  <a:spLocks/>
                </p:cNvSpPr>
                <p:nvPr/>
              </p:nvSpPr>
              <p:spPr>
                <a:xfrm>
                  <a:off x="14306786" y="17095644"/>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FB54C14A-D1A2-6B1A-A5F5-34A6AB56F257}"/>
                    </a:ext>
                  </a:extLst>
                </p:cNvPr>
                <p:cNvSpPr>
                  <a:spLocks/>
                </p:cNvSpPr>
                <p:nvPr/>
              </p:nvSpPr>
              <p:spPr>
                <a:xfrm>
                  <a:off x="14365933" y="17140786"/>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EDF45B95-3051-ABA1-2EED-CA40AC72EFEE}"/>
                    </a:ext>
                  </a:extLst>
                </p:cNvPr>
                <p:cNvSpPr>
                  <a:spLocks/>
                </p:cNvSpPr>
                <p:nvPr/>
              </p:nvSpPr>
              <p:spPr>
                <a:xfrm>
                  <a:off x="14333481" y="17193426"/>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CE64564-5F69-76A6-4528-6213D6528FD2}"/>
                    </a:ext>
                  </a:extLst>
                </p:cNvPr>
                <p:cNvSpPr>
                  <a:spLocks/>
                </p:cNvSpPr>
                <p:nvPr/>
              </p:nvSpPr>
              <p:spPr>
                <a:xfrm>
                  <a:off x="14588425" y="17243489"/>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68E91C67-0A59-CD04-CC21-02F0357C7761}"/>
                    </a:ext>
                  </a:extLst>
                </p:cNvPr>
                <p:cNvSpPr>
                  <a:spLocks/>
                </p:cNvSpPr>
                <p:nvPr/>
              </p:nvSpPr>
              <p:spPr>
                <a:xfrm>
                  <a:off x="14639822" y="17282715"/>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AFCB254F-2484-9960-1C80-2AC7BE561F60}"/>
                    </a:ext>
                  </a:extLst>
                </p:cNvPr>
                <p:cNvSpPr>
                  <a:spLocks/>
                </p:cNvSpPr>
                <p:nvPr/>
              </p:nvSpPr>
              <p:spPr>
                <a:xfrm>
                  <a:off x="14611622" y="17328457"/>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49" name="Graphic 50" descr="Seaweed with solid fill">
                <a:extLst>
                  <a:ext uri="{FF2B5EF4-FFF2-40B4-BE49-F238E27FC236}">
                    <a16:creationId xmlns:a16="http://schemas.microsoft.com/office/drawing/2014/main" id="{E7DDE6CA-CC58-2B80-A12B-3EB97F3DACB5}"/>
                  </a:ext>
                </a:extLst>
              </p:cNvPr>
              <p:cNvGrpSpPr>
                <a:grpSpLocks/>
              </p:cNvGrpSpPr>
              <p:nvPr/>
            </p:nvGrpSpPr>
            <p:grpSpPr>
              <a:xfrm rot="1759044">
                <a:off x="4343560" y="5231565"/>
                <a:ext cx="153466" cy="179249"/>
                <a:chOff x="13629739" y="16574500"/>
                <a:chExt cx="468914" cy="594237"/>
              </a:xfrm>
              <a:solidFill>
                <a:schemeClr val="accent6">
                  <a:lumMod val="75000"/>
                </a:schemeClr>
              </a:solidFill>
            </p:grpSpPr>
            <p:sp>
              <p:nvSpPr>
                <p:cNvPr id="1252" name="Freeform: Shape 1251">
                  <a:extLst>
                    <a:ext uri="{FF2B5EF4-FFF2-40B4-BE49-F238E27FC236}">
                      <a16:creationId xmlns:a16="http://schemas.microsoft.com/office/drawing/2014/main" id="{417A7838-94B1-1ADE-2C5B-E796F05D4881}"/>
                    </a:ext>
                  </a:extLst>
                </p:cNvPr>
                <p:cNvSpPr>
                  <a:spLocks/>
                </p:cNvSpPr>
                <p:nvPr/>
              </p:nvSpPr>
              <p:spPr>
                <a:xfrm>
                  <a:off x="13797662" y="1657450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00BD12EB-B0F9-A52A-F040-1974B32AB03F}"/>
                    </a:ext>
                  </a:extLst>
                </p:cNvPr>
                <p:cNvSpPr>
                  <a:spLocks/>
                </p:cNvSpPr>
                <p:nvPr/>
              </p:nvSpPr>
              <p:spPr>
                <a:xfrm>
                  <a:off x="13629739" y="1683443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00A38D3C-B264-34BD-1730-F3BCABC95A1F}"/>
                    </a:ext>
                  </a:extLst>
                </p:cNvPr>
                <p:cNvSpPr>
                  <a:spLocks/>
                </p:cNvSpPr>
                <p:nvPr/>
              </p:nvSpPr>
              <p:spPr>
                <a:xfrm>
                  <a:off x="13933291" y="1679754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0D08A4AA-7F90-5A09-2D85-F7D1F2768C6F}"/>
                    </a:ext>
                  </a:extLst>
                </p:cNvPr>
                <p:cNvSpPr>
                  <a:spLocks/>
                </p:cNvSpPr>
                <p:nvPr/>
              </p:nvSpPr>
              <p:spPr>
                <a:xfrm>
                  <a:off x="13668080" y="1661561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A7125B9A-E20F-277E-8904-812095DE7510}"/>
                    </a:ext>
                  </a:extLst>
                </p:cNvPr>
                <p:cNvSpPr>
                  <a:spLocks/>
                </p:cNvSpPr>
                <p:nvPr/>
              </p:nvSpPr>
              <p:spPr>
                <a:xfrm>
                  <a:off x="13754889" y="1668186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15C8130C-E476-8B7B-6CF8-A4869A69792B}"/>
                    </a:ext>
                  </a:extLst>
                </p:cNvPr>
                <p:cNvSpPr>
                  <a:spLocks/>
                </p:cNvSpPr>
                <p:nvPr/>
              </p:nvSpPr>
              <p:spPr>
                <a:xfrm>
                  <a:off x="13707257" y="1675912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0" name="Graphic 51" descr="Seaweed with solid fill">
                <a:extLst>
                  <a:ext uri="{FF2B5EF4-FFF2-40B4-BE49-F238E27FC236}">
                    <a16:creationId xmlns:a16="http://schemas.microsoft.com/office/drawing/2014/main" id="{E54877A7-BDDC-C875-67CA-A358B7513078}"/>
                  </a:ext>
                </a:extLst>
              </p:cNvPr>
              <p:cNvGrpSpPr>
                <a:grpSpLocks/>
              </p:cNvGrpSpPr>
              <p:nvPr/>
            </p:nvGrpSpPr>
            <p:grpSpPr>
              <a:xfrm rot="2268440">
                <a:off x="4667798" y="5374238"/>
                <a:ext cx="153466" cy="179249"/>
                <a:chOff x="14620446" y="17047481"/>
                <a:chExt cx="468914" cy="594237"/>
              </a:xfrm>
              <a:solidFill>
                <a:schemeClr val="accent6">
                  <a:lumMod val="75000"/>
                </a:schemeClr>
              </a:solidFill>
            </p:grpSpPr>
            <p:sp>
              <p:nvSpPr>
                <p:cNvPr id="1246" name="Freeform: Shape 1245">
                  <a:extLst>
                    <a:ext uri="{FF2B5EF4-FFF2-40B4-BE49-F238E27FC236}">
                      <a16:creationId xmlns:a16="http://schemas.microsoft.com/office/drawing/2014/main" id="{07ACBBA7-83EE-25CF-599D-B9E556C945ED}"/>
                    </a:ext>
                  </a:extLst>
                </p:cNvPr>
                <p:cNvSpPr>
                  <a:spLocks/>
                </p:cNvSpPr>
                <p:nvPr/>
              </p:nvSpPr>
              <p:spPr>
                <a:xfrm>
                  <a:off x="14788369" y="1704748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70ADAF56-65AB-B483-F6DE-59A47C35F782}"/>
                    </a:ext>
                  </a:extLst>
                </p:cNvPr>
                <p:cNvSpPr>
                  <a:spLocks/>
                </p:cNvSpPr>
                <p:nvPr/>
              </p:nvSpPr>
              <p:spPr>
                <a:xfrm>
                  <a:off x="14620446" y="1730741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7EFA54AF-F7EC-75BC-7359-DA0F0A20A5C7}"/>
                    </a:ext>
                  </a:extLst>
                </p:cNvPr>
                <p:cNvSpPr>
                  <a:spLocks/>
                </p:cNvSpPr>
                <p:nvPr/>
              </p:nvSpPr>
              <p:spPr>
                <a:xfrm>
                  <a:off x="14923998" y="1727052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DE2518EB-4A8C-1F43-84FD-59DFEF965A53}"/>
                    </a:ext>
                  </a:extLst>
                </p:cNvPr>
                <p:cNvSpPr>
                  <a:spLocks/>
                </p:cNvSpPr>
                <p:nvPr/>
              </p:nvSpPr>
              <p:spPr>
                <a:xfrm>
                  <a:off x="14658787" y="1708859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568F5529-82EF-5C7F-82FA-7EB8E1958872}"/>
                    </a:ext>
                  </a:extLst>
                </p:cNvPr>
                <p:cNvSpPr>
                  <a:spLocks/>
                </p:cNvSpPr>
                <p:nvPr/>
              </p:nvSpPr>
              <p:spPr>
                <a:xfrm>
                  <a:off x="14745596" y="1715484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E717164-6006-FC2E-B5AD-FB3507B21AA3}"/>
                    </a:ext>
                  </a:extLst>
                </p:cNvPr>
                <p:cNvSpPr>
                  <a:spLocks/>
                </p:cNvSpPr>
                <p:nvPr/>
              </p:nvSpPr>
              <p:spPr>
                <a:xfrm>
                  <a:off x="14697964" y="1723210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1" name="Graphic 52" descr="Seaweed with solid fill">
                <a:extLst>
                  <a:ext uri="{FF2B5EF4-FFF2-40B4-BE49-F238E27FC236}">
                    <a16:creationId xmlns:a16="http://schemas.microsoft.com/office/drawing/2014/main" id="{4696ABDC-ACA8-B2C9-A6C5-FD6F177BC699}"/>
                  </a:ext>
                </a:extLst>
              </p:cNvPr>
              <p:cNvGrpSpPr>
                <a:grpSpLocks/>
              </p:cNvGrpSpPr>
              <p:nvPr/>
            </p:nvGrpSpPr>
            <p:grpSpPr>
              <a:xfrm rot="1270015">
                <a:off x="4154377" y="5153059"/>
                <a:ext cx="153466" cy="179249"/>
                <a:chOff x="13051691" y="16314240"/>
                <a:chExt cx="468914" cy="594237"/>
              </a:xfrm>
              <a:solidFill>
                <a:schemeClr val="accent6">
                  <a:lumMod val="75000"/>
                </a:schemeClr>
              </a:solidFill>
            </p:grpSpPr>
            <p:sp>
              <p:nvSpPr>
                <p:cNvPr id="1240" name="Freeform: Shape 1239">
                  <a:extLst>
                    <a:ext uri="{FF2B5EF4-FFF2-40B4-BE49-F238E27FC236}">
                      <a16:creationId xmlns:a16="http://schemas.microsoft.com/office/drawing/2014/main" id="{023BF513-CAA1-77A3-7974-07D24E667EE3}"/>
                    </a:ext>
                  </a:extLst>
                </p:cNvPr>
                <p:cNvSpPr>
                  <a:spLocks/>
                </p:cNvSpPr>
                <p:nvPr/>
              </p:nvSpPr>
              <p:spPr>
                <a:xfrm>
                  <a:off x="13219614" y="16314240"/>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BF129DC8-B8B1-4A52-49F5-5371E8C89492}"/>
                    </a:ext>
                  </a:extLst>
                </p:cNvPr>
                <p:cNvSpPr>
                  <a:spLocks/>
                </p:cNvSpPr>
                <p:nvPr/>
              </p:nvSpPr>
              <p:spPr>
                <a:xfrm>
                  <a:off x="13051691" y="16574172"/>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1D611CE3-D854-0216-9DA6-B159E8937D90}"/>
                    </a:ext>
                  </a:extLst>
                </p:cNvPr>
                <p:cNvSpPr>
                  <a:spLocks/>
                </p:cNvSpPr>
                <p:nvPr/>
              </p:nvSpPr>
              <p:spPr>
                <a:xfrm>
                  <a:off x="13355243" y="16537282"/>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B222AD0E-1832-B481-89ED-BEFA0E8857D2}"/>
                    </a:ext>
                  </a:extLst>
                </p:cNvPr>
                <p:cNvSpPr>
                  <a:spLocks/>
                </p:cNvSpPr>
                <p:nvPr/>
              </p:nvSpPr>
              <p:spPr>
                <a:xfrm>
                  <a:off x="13090032" y="16355356"/>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54C89E55-3B0D-456A-16D6-50A758A84E69}"/>
                    </a:ext>
                  </a:extLst>
                </p:cNvPr>
                <p:cNvSpPr>
                  <a:spLocks/>
                </p:cNvSpPr>
                <p:nvPr/>
              </p:nvSpPr>
              <p:spPr>
                <a:xfrm>
                  <a:off x="13176841" y="16421601"/>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96CA0DCB-EA1B-574D-95D2-C8A6D1966F55}"/>
                    </a:ext>
                  </a:extLst>
                </p:cNvPr>
                <p:cNvSpPr>
                  <a:spLocks/>
                </p:cNvSpPr>
                <p:nvPr/>
              </p:nvSpPr>
              <p:spPr>
                <a:xfrm>
                  <a:off x="13129209" y="16498865"/>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2" name="Graphic 53" descr="Seaweed with solid fill">
                <a:extLst>
                  <a:ext uri="{FF2B5EF4-FFF2-40B4-BE49-F238E27FC236}">
                    <a16:creationId xmlns:a16="http://schemas.microsoft.com/office/drawing/2014/main" id="{963BB9D8-64D9-9280-200B-C0B097AA8913}"/>
                  </a:ext>
                </a:extLst>
              </p:cNvPr>
              <p:cNvGrpSpPr>
                <a:grpSpLocks/>
              </p:cNvGrpSpPr>
              <p:nvPr/>
            </p:nvGrpSpPr>
            <p:grpSpPr>
              <a:xfrm rot="1293564">
                <a:off x="4441481" y="5227028"/>
                <a:ext cx="109340" cy="216665"/>
                <a:chOff x="13928936" y="16559459"/>
                <a:chExt cx="334088" cy="718275"/>
              </a:xfrm>
              <a:solidFill>
                <a:srgbClr val="92D050"/>
              </a:solidFill>
            </p:grpSpPr>
            <p:sp>
              <p:nvSpPr>
                <p:cNvPr id="1234" name="Freeform: Shape 1233">
                  <a:extLst>
                    <a:ext uri="{FF2B5EF4-FFF2-40B4-BE49-F238E27FC236}">
                      <a16:creationId xmlns:a16="http://schemas.microsoft.com/office/drawing/2014/main" id="{9B0840DA-5022-4F50-444D-E993BEC56124}"/>
                    </a:ext>
                  </a:extLst>
                </p:cNvPr>
                <p:cNvSpPr>
                  <a:spLocks/>
                </p:cNvSpPr>
                <p:nvPr/>
              </p:nvSpPr>
              <p:spPr>
                <a:xfrm>
                  <a:off x="14048576" y="16559459"/>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9E61F37D-4087-E4E7-81A7-A68F1047A313}"/>
                    </a:ext>
                  </a:extLst>
                </p:cNvPr>
                <p:cNvSpPr>
                  <a:spLocks/>
                </p:cNvSpPr>
                <p:nvPr/>
              </p:nvSpPr>
              <p:spPr>
                <a:xfrm>
                  <a:off x="13928936" y="16873648"/>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908B664A-B8F0-93B1-FA24-5F2ED0043647}"/>
                    </a:ext>
                  </a:extLst>
                </p:cNvPr>
                <p:cNvSpPr>
                  <a:spLocks/>
                </p:cNvSpPr>
                <p:nvPr/>
              </p:nvSpPr>
              <p:spPr>
                <a:xfrm>
                  <a:off x="14145208" y="16829059"/>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257B5E49-80BE-2024-1A6B-7DE9FDB11903}"/>
                    </a:ext>
                  </a:extLst>
                </p:cNvPr>
                <p:cNvSpPr>
                  <a:spLocks/>
                </p:cNvSpPr>
                <p:nvPr/>
              </p:nvSpPr>
              <p:spPr>
                <a:xfrm>
                  <a:off x="13956252" y="16609158"/>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FE87D822-339C-9013-DCAA-4B9ABC03C35C}"/>
                    </a:ext>
                  </a:extLst>
                </p:cNvPr>
                <p:cNvSpPr>
                  <a:spLocks/>
                </p:cNvSpPr>
                <p:nvPr/>
              </p:nvSpPr>
              <p:spPr>
                <a:xfrm>
                  <a:off x="14018102" y="16689231"/>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03DDCBFC-5D91-82E3-006B-8A9B76B10A9E}"/>
                    </a:ext>
                  </a:extLst>
                </p:cNvPr>
                <p:cNvSpPr>
                  <a:spLocks/>
                </p:cNvSpPr>
                <p:nvPr/>
              </p:nvSpPr>
              <p:spPr>
                <a:xfrm>
                  <a:off x="13984165" y="16782622"/>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53" name="Graphic 54" descr="Seaweed with solid fill">
                <a:extLst>
                  <a:ext uri="{FF2B5EF4-FFF2-40B4-BE49-F238E27FC236}">
                    <a16:creationId xmlns:a16="http://schemas.microsoft.com/office/drawing/2014/main" id="{73D7E901-0557-B340-5787-DFC7C124637C}"/>
                  </a:ext>
                </a:extLst>
              </p:cNvPr>
              <p:cNvGrpSpPr>
                <a:grpSpLocks/>
              </p:cNvGrpSpPr>
              <p:nvPr/>
            </p:nvGrpSpPr>
            <p:grpSpPr>
              <a:xfrm rot="1270015">
                <a:off x="4089122" y="5155270"/>
                <a:ext cx="101995" cy="154328"/>
                <a:chOff x="12852304" y="16321570"/>
                <a:chExt cx="311646" cy="511618"/>
              </a:xfrm>
              <a:solidFill>
                <a:srgbClr val="92D050"/>
              </a:solidFill>
            </p:grpSpPr>
            <p:sp>
              <p:nvSpPr>
                <p:cNvPr id="1228" name="Freeform: Shape 1227">
                  <a:extLst>
                    <a:ext uri="{FF2B5EF4-FFF2-40B4-BE49-F238E27FC236}">
                      <a16:creationId xmlns:a16="http://schemas.microsoft.com/office/drawing/2014/main" id="{20CC8F65-1E18-8AB9-DC4C-15299B21E94F}"/>
                    </a:ext>
                  </a:extLst>
                </p:cNvPr>
                <p:cNvSpPr>
                  <a:spLocks/>
                </p:cNvSpPr>
                <p:nvPr/>
              </p:nvSpPr>
              <p:spPr>
                <a:xfrm>
                  <a:off x="12963907" y="16321570"/>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8F4C9ECB-5754-4645-B74B-96C525A52584}"/>
                    </a:ext>
                  </a:extLst>
                </p:cNvPr>
                <p:cNvSpPr>
                  <a:spLocks/>
                </p:cNvSpPr>
                <p:nvPr/>
              </p:nvSpPr>
              <p:spPr>
                <a:xfrm>
                  <a:off x="12852304" y="16545364"/>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7700F5A5-0A52-19A0-F89F-F34020F649FF}"/>
                    </a:ext>
                  </a:extLst>
                </p:cNvPr>
                <p:cNvSpPr>
                  <a:spLocks/>
                </p:cNvSpPr>
                <p:nvPr/>
              </p:nvSpPr>
              <p:spPr>
                <a:xfrm>
                  <a:off x="13054049" y="16513603"/>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AA18FFD8-586E-053D-B754-12D1B27B146C}"/>
                    </a:ext>
                  </a:extLst>
                </p:cNvPr>
                <p:cNvSpPr>
                  <a:spLocks/>
                </p:cNvSpPr>
                <p:nvPr/>
              </p:nvSpPr>
              <p:spPr>
                <a:xfrm>
                  <a:off x="12877786" y="16356970"/>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1FA377FB-7240-1C8E-604F-0BBC161B8FB2}"/>
                    </a:ext>
                  </a:extLst>
                </p:cNvPr>
                <p:cNvSpPr>
                  <a:spLocks/>
                </p:cNvSpPr>
                <p:nvPr/>
              </p:nvSpPr>
              <p:spPr>
                <a:xfrm>
                  <a:off x="12935480" y="16414005"/>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4549E068-8BDF-2EEF-CA0B-DC1E718DC158}"/>
                    </a:ext>
                  </a:extLst>
                </p:cNvPr>
                <p:cNvSpPr>
                  <a:spLocks/>
                </p:cNvSpPr>
                <p:nvPr/>
              </p:nvSpPr>
              <p:spPr>
                <a:xfrm>
                  <a:off x="12903823" y="16480527"/>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54" name="Graphic 55" descr="Seaweed with solid fill">
                <a:extLst>
                  <a:ext uri="{FF2B5EF4-FFF2-40B4-BE49-F238E27FC236}">
                    <a16:creationId xmlns:a16="http://schemas.microsoft.com/office/drawing/2014/main" id="{ED6D0E02-416E-92EB-8B9B-671C7963A01D}"/>
                  </a:ext>
                </a:extLst>
              </p:cNvPr>
              <p:cNvGrpSpPr>
                <a:grpSpLocks/>
              </p:cNvGrpSpPr>
              <p:nvPr/>
            </p:nvGrpSpPr>
            <p:grpSpPr>
              <a:xfrm rot="1456602">
                <a:off x="4268097" y="5189101"/>
                <a:ext cx="132462" cy="179249"/>
                <a:chOff x="13399161" y="16433725"/>
                <a:chExt cx="404738" cy="594237"/>
              </a:xfrm>
              <a:solidFill>
                <a:srgbClr val="92D050"/>
              </a:solidFill>
            </p:grpSpPr>
            <p:sp>
              <p:nvSpPr>
                <p:cNvPr id="1222" name="Freeform: Shape 1221">
                  <a:extLst>
                    <a:ext uri="{FF2B5EF4-FFF2-40B4-BE49-F238E27FC236}">
                      <a16:creationId xmlns:a16="http://schemas.microsoft.com/office/drawing/2014/main" id="{BA78EE0A-A0A0-82D4-9B11-FD546F994E1C}"/>
                    </a:ext>
                  </a:extLst>
                </p:cNvPr>
                <p:cNvSpPr>
                  <a:spLocks/>
                </p:cNvSpPr>
                <p:nvPr/>
              </p:nvSpPr>
              <p:spPr>
                <a:xfrm>
                  <a:off x="13544101" y="16433725"/>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81B15BA-6CD8-DC69-A81F-E32843A55C44}"/>
                    </a:ext>
                  </a:extLst>
                </p:cNvPr>
                <p:cNvSpPr>
                  <a:spLocks/>
                </p:cNvSpPr>
                <p:nvPr/>
              </p:nvSpPr>
              <p:spPr>
                <a:xfrm>
                  <a:off x="13399161" y="16693657"/>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EE7A3C08-C2B1-0969-A431-82315959BE33}"/>
                    </a:ext>
                  </a:extLst>
                </p:cNvPr>
                <p:cNvSpPr>
                  <a:spLocks/>
                </p:cNvSpPr>
                <p:nvPr/>
              </p:nvSpPr>
              <p:spPr>
                <a:xfrm>
                  <a:off x="13661168" y="16656767"/>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7A01EB5E-5D2C-5D21-E1DE-D42AF92041A8}"/>
                    </a:ext>
                  </a:extLst>
                </p:cNvPr>
                <p:cNvSpPr>
                  <a:spLocks/>
                </p:cNvSpPr>
                <p:nvPr/>
              </p:nvSpPr>
              <p:spPr>
                <a:xfrm>
                  <a:off x="13432254" y="16474841"/>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57CF6B41-DBB9-D2E5-D7CC-F24698A0D8DE}"/>
                    </a:ext>
                  </a:extLst>
                </p:cNvPr>
                <p:cNvSpPr>
                  <a:spLocks/>
                </p:cNvSpPr>
                <p:nvPr/>
              </p:nvSpPr>
              <p:spPr>
                <a:xfrm>
                  <a:off x="13507183" y="16541086"/>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97B25E5D-A343-690C-3208-492162D20AF1}"/>
                    </a:ext>
                  </a:extLst>
                </p:cNvPr>
                <p:cNvSpPr>
                  <a:spLocks/>
                </p:cNvSpPr>
                <p:nvPr/>
              </p:nvSpPr>
              <p:spPr>
                <a:xfrm>
                  <a:off x="13466070" y="16618350"/>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55" name="Graphic 57" descr="Seaweed with solid fill">
                <a:extLst>
                  <a:ext uri="{FF2B5EF4-FFF2-40B4-BE49-F238E27FC236}">
                    <a16:creationId xmlns:a16="http://schemas.microsoft.com/office/drawing/2014/main" id="{A7A6AD47-CA3F-7F2A-A8DE-57B70F75BB26}"/>
                  </a:ext>
                </a:extLst>
              </p:cNvPr>
              <p:cNvGrpSpPr>
                <a:grpSpLocks/>
              </p:cNvGrpSpPr>
              <p:nvPr/>
            </p:nvGrpSpPr>
            <p:grpSpPr>
              <a:xfrm rot="852343">
                <a:off x="4216270" y="5221558"/>
                <a:ext cx="94270" cy="121209"/>
                <a:chOff x="13240806" y="16541323"/>
                <a:chExt cx="288042" cy="401824"/>
              </a:xfrm>
              <a:solidFill>
                <a:schemeClr val="accent6">
                  <a:lumMod val="50000"/>
                </a:schemeClr>
              </a:solidFill>
            </p:grpSpPr>
            <p:sp>
              <p:nvSpPr>
                <p:cNvPr id="1215" name="Freeform: Shape 1214">
                  <a:extLst>
                    <a:ext uri="{FF2B5EF4-FFF2-40B4-BE49-F238E27FC236}">
                      <a16:creationId xmlns:a16="http://schemas.microsoft.com/office/drawing/2014/main" id="{F25DF52D-3B1A-3A12-06A3-9940997124A2}"/>
                    </a:ext>
                  </a:extLst>
                </p:cNvPr>
                <p:cNvSpPr>
                  <a:spLocks/>
                </p:cNvSpPr>
                <p:nvPr/>
              </p:nvSpPr>
              <p:spPr>
                <a:xfrm>
                  <a:off x="13315274" y="16541323"/>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D3B45709-CFC0-3347-C1DC-6FA2EB47C74B}"/>
                    </a:ext>
                  </a:extLst>
                </p:cNvPr>
                <p:cNvSpPr>
                  <a:spLocks/>
                </p:cNvSpPr>
                <p:nvPr/>
              </p:nvSpPr>
              <p:spPr>
                <a:xfrm>
                  <a:off x="13240806" y="16595429"/>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D4FCA639-C216-2576-21A6-CAF3FBD4BDB1}"/>
                    </a:ext>
                  </a:extLst>
                </p:cNvPr>
                <p:cNvSpPr>
                  <a:spLocks/>
                </p:cNvSpPr>
                <p:nvPr/>
              </p:nvSpPr>
              <p:spPr>
                <a:xfrm>
                  <a:off x="13288602" y="16640571"/>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83DDF8ED-312B-2131-F633-A68D5CEC200D}"/>
                    </a:ext>
                  </a:extLst>
                </p:cNvPr>
                <p:cNvSpPr>
                  <a:spLocks/>
                </p:cNvSpPr>
                <p:nvPr/>
              </p:nvSpPr>
              <p:spPr>
                <a:xfrm>
                  <a:off x="13262378" y="16693211"/>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6B236638-251F-968E-F411-CE24A8C4BC9F}"/>
                    </a:ext>
                  </a:extLst>
                </p:cNvPr>
                <p:cNvSpPr>
                  <a:spLocks/>
                </p:cNvSpPr>
                <p:nvPr/>
              </p:nvSpPr>
              <p:spPr>
                <a:xfrm>
                  <a:off x="13468396" y="16743274"/>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E0E81F59-F834-ADFD-EEC9-09281B7C6D90}"/>
                    </a:ext>
                  </a:extLst>
                </p:cNvPr>
                <p:cNvSpPr>
                  <a:spLocks/>
                </p:cNvSpPr>
                <p:nvPr/>
              </p:nvSpPr>
              <p:spPr>
                <a:xfrm>
                  <a:off x="13509928" y="16782500"/>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1FA16E8F-6DA5-7E95-EC78-81333265E991}"/>
                    </a:ext>
                  </a:extLst>
                </p:cNvPr>
                <p:cNvSpPr>
                  <a:spLocks/>
                </p:cNvSpPr>
                <p:nvPr/>
              </p:nvSpPr>
              <p:spPr>
                <a:xfrm>
                  <a:off x="13487141" y="16828242"/>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56" name="Graphic 58" descr="Seaweed with solid fill">
                <a:extLst>
                  <a:ext uri="{FF2B5EF4-FFF2-40B4-BE49-F238E27FC236}">
                    <a16:creationId xmlns:a16="http://schemas.microsoft.com/office/drawing/2014/main" id="{3B59FB96-2EC0-B70D-4866-C13C69681F63}"/>
                  </a:ext>
                </a:extLst>
              </p:cNvPr>
              <p:cNvGrpSpPr>
                <a:grpSpLocks/>
              </p:cNvGrpSpPr>
              <p:nvPr/>
            </p:nvGrpSpPr>
            <p:grpSpPr>
              <a:xfrm rot="2268440">
                <a:off x="4507175" y="5299669"/>
                <a:ext cx="153466" cy="179249"/>
                <a:chOff x="14129665" y="16800272"/>
                <a:chExt cx="468914" cy="594237"/>
              </a:xfrm>
              <a:solidFill>
                <a:schemeClr val="accent6">
                  <a:lumMod val="75000"/>
                </a:schemeClr>
              </a:solidFill>
            </p:grpSpPr>
            <p:sp>
              <p:nvSpPr>
                <p:cNvPr id="1209" name="Freeform: Shape 1208">
                  <a:extLst>
                    <a:ext uri="{FF2B5EF4-FFF2-40B4-BE49-F238E27FC236}">
                      <a16:creationId xmlns:a16="http://schemas.microsoft.com/office/drawing/2014/main" id="{9E0F3DA4-E3B1-1262-D116-0E5C863CE400}"/>
                    </a:ext>
                  </a:extLst>
                </p:cNvPr>
                <p:cNvSpPr>
                  <a:spLocks/>
                </p:cNvSpPr>
                <p:nvPr/>
              </p:nvSpPr>
              <p:spPr>
                <a:xfrm>
                  <a:off x="14297588" y="16800272"/>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812CB454-6CFD-568F-17CB-3A3FDA3D4506}"/>
                    </a:ext>
                  </a:extLst>
                </p:cNvPr>
                <p:cNvSpPr>
                  <a:spLocks/>
                </p:cNvSpPr>
                <p:nvPr/>
              </p:nvSpPr>
              <p:spPr>
                <a:xfrm>
                  <a:off x="14129665" y="17060204"/>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AD02BB7-7BD9-6AE8-24AB-D05A4F426B9F}"/>
                    </a:ext>
                  </a:extLst>
                </p:cNvPr>
                <p:cNvSpPr>
                  <a:spLocks/>
                </p:cNvSpPr>
                <p:nvPr/>
              </p:nvSpPr>
              <p:spPr>
                <a:xfrm>
                  <a:off x="14433217" y="17023314"/>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A0A09677-3623-0CA2-2F49-1662DD163492}"/>
                    </a:ext>
                  </a:extLst>
                </p:cNvPr>
                <p:cNvSpPr>
                  <a:spLocks/>
                </p:cNvSpPr>
                <p:nvPr/>
              </p:nvSpPr>
              <p:spPr>
                <a:xfrm>
                  <a:off x="14168006" y="16841388"/>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38EB3E24-854D-F69E-10BB-440C0362F13D}"/>
                    </a:ext>
                  </a:extLst>
                </p:cNvPr>
                <p:cNvSpPr>
                  <a:spLocks/>
                </p:cNvSpPr>
                <p:nvPr/>
              </p:nvSpPr>
              <p:spPr>
                <a:xfrm>
                  <a:off x="14254815" y="16907633"/>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8254E56-9CFE-C77F-08DA-F9E4EE07ED28}"/>
                    </a:ext>
                  </a:extLst>
                </p:cNvPr>
                <p:cNvSpPr>
                  <a:spLocks/>
                </p:cNvSpPr>
                <p:nvPr/>
              </p:nvSpPr>
              <p:spPr>
                <a:xfrm>
                  <a:off x="14207183" y="16984897"/>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7" name="Graphic 60" descr="Seaweed with solid fill">
                <a:extLst>
                  <a:ext uri="{FF2B5EF4-FFF2-40B4-BE49-F238E27FC236}">
                    <a16:creationId xmlns:a16="http://schemas.microsoft.com/office/drawing/2014/main" id="{9D1EBBAC-2DC1-08C4-758F-D1DB28BABBD2}"/>
                  </a:ext>
                </a:extLst>
              </p:cNvPr>
              <p:cNvGrpSpPr>
                <a:grpSpLocks/>
              </p:cNvGrpSpPr>
              <p:nvPr/>
            </p:nvGrpSpPr>
            <p:grpSpPr>
              <a:xfrm>
                <a:off x="3912245" y="5118437"/>
                <a:ext cx="116658" cy="121209"/>
                <a:chOff x="12311858" y="16199464"/>
                <a:chExt cx="356449" cy="401824"/>
              </a:xfrm>
              <a:solidFill>
                <a:schemeClr val="accent6">
                  <a:lumMod val="50000"/>
                </a:schemeClr>
              </a:solidFill>
            </p:grpSpPr>
            <p:sp>
              <p:nvSpPr>
                <p:cNvPr id="1202" name="Freeform: Shape 1201">
                  <a:extLst>
                    <a:ext uri="{FF2B5EF4-FFF2-40B4-BE49-F238E27FC236}">
                      <a16:creationId xmlns:a16="http://schemas.microsoft.com/office/drawing/2014/main" id="{8C1225A0-644E-D41E-534D-72C7FB63F98E}"/>
                    </a:ext>
                  </a:extLst>
                </p:cNvPr>
                <p:cNvSpPr>
                  <a:spLocks/>
                </p:cNvSpPr>
                <p:nvPr/>
              </p:nvSpPr>
              <p:spPr>
                <a:xfrm>
                  <a:off x="12404011" y="16199464"/>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D1CD195A-76CA-DEFC-BDAE-6A05CA44813C}"/>
                    </a:ext>
                  </a:extLst>
                </p:cNvPr>
                <p:cNvSpPr>
                  <a:spLocks/>
                </p:cNvSpPr>
                <p:nvPr/>
              </p:nvSpPr>
              <p:spPr>
                <a:xfrm>
                  <a:off x="12311858" y="16253570"/>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29E655F8-CD82-EA38-869E-808E046DE83E}"/>
                    </a:ext>
                  </a:extLst>
                </p:cNvPr>
                <p:cNvSpPr>
                  <a:spLocks/>
                </p:cNvSpPr>
                <p:nvPr/>
              </p:nvSpPr>
              <p:spPr>
                <a:xfrm>
                  <a:off x="12371005" y="16298712"/>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5F203599-1FF1-ADF5-4B6B-B5AF31C6E7B2}"/>
                    </a:ext>
                  </a:extLst>
                </p:cNvPr>
                <p:cNvSpPr>
                  <a:spLocks/>
                </p:cNvSpPr>
                <p:nvPr/>
              </p:nvSpPr>
              <p:spPr>
                <a:xfrm>
                  <a:off x="12338553" y="16351352"/>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5454C306-2AF2-F43E-8F95-793F5178D5CE}"/>
                    </a:ext>
                  </a:extLst>
                </p:cNvPr>
                <p:cNvSpPr>
                  <a:spLocks/>
                </p:cNvSpPr>
                <p:nvPr/>
              </p:nvSpPr>
              <p:spPr>
                <a:xfrm>
                  <a:off x="12593497" y="16401415"/>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D9AA95DF-331C-D01B-2BC8-28DAD72BC3D8}"/>
                    </a:ext>
                  </a:extLst>
                </p:cNvPr>
                <p:cNvSpPr>
                  <a:spLocks/>
                </p:cNvSpPr>
                <p:nvPr/>
              </p:nvSpPr>
              <p:spPr>
                <a:xfrm>
                  <a:off x="12644894" y="16440641"/>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EA374C9E-674E-D2B8-5255-310F1AEE7365}"/>
                    </a:ext>
                  </a:extLst>
                </p:cNvPr>
                <p:cNvSpPr>
                  <a:spLocks/>
                </p:cNvSpPr>
                <p:nvPr/>
              </p:nvSpPr>
              <p:spPr>
                <a:xfrm>
                  <a:off x="12616694" y="16486383"/>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58" name="Graphic 61" descr="Seaweed with solid fill">
                <a:extLst>
                  <a:ext uri="{FF2B5EF4-FFF2-40B4-BE49-F238E27FC236}">
                    <a16:creationId xmlns:a16="http://schemas.microsoft.com/office/drawing/2014/main" id="{51AF9528-668B-D15E-1970-05FA0E9F8706}"/>
                  </a:ext>
                </a:extLst>
              </p:cNvPr>
              <p:cNvGrpSpPr>
                <a:grpSpLocks/>
              </p:cNvGrpSpPr>
              <p:nvPr/>
            </p:nvGrpSpPr>
            <p:grpSpPr>
              <a:xfrm rot="906701">
                <a:off x="3639217" y="5026157"/>
                <a:ext cx="153466" cy="179249"/>
                <a:chOff x="11477620" y="15893543"/>
                <a:chExt cx="468914" cy="594237"/>
              </a:xfrm>
              <a:solidFill>
                <a:schemeClr val="accent6">
                  <a:lumMod val="75000"/>
                </a:schemeClr>
              </a:solidFill>
            </p:grpSpPr>
            <p:sp>
              <p:nvSpPr>
                <p:cNvPr id="1196" name="Freeform: Shape 1195">
                  <a:extLst>
                    <a:ext uri="{FF2B5EF4-FFF2-40B4-BE49-F238E27FC236}">
                      <a16:creationId xmlns:a16="http://schemas.microsoft.com/office/drawing/2014/main" id="{903A3043-DA63-6D58-7534-292731753800}"/>
                    </a:ext>
                  </a:extLst>
                </p:cNvPr>
                <p:cNvSpPr>
                  <a:spLocks/>
                </p:cNvSpPr>
                <p:nvPr/>
              </p:nvSpPr>
              <p:spPr>
                <a:xfrm>
                  <a:off x="11645543" y="15893543"/>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3D7B3F6C-4AF4-D5DD-D8AC-DBA8020FF57E}"/>
                    </a:ext>
                  </a:extLst>
                </p:cNvPr>
                <p:cNvSpPr>
                  <a:spLocks/>
                </p:cNvSpPr>
                <p:nvPr/>
              </p:nvSpPr>
              <p:spPr>
                <a:xfrm>
                  <a:off x="11477620" y="16153475"/>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5070034B-51CC-7F34-F12F-2479F0AA1335}"/>
                    </a:ext>
                  </a:extLst>
                </p:cNvPr>
                <p:cNvSpPr>
                  <a:spLocks/>
                </p:cNvSpPr>
                <p:nvPr/>
              </p:nvSpPr>
              <p:spPr>
                <a:xfrm>
                  <a:off x="11781172" y="16116585"/>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F132BD30-8119-27FF-B3C4-F022DFA47CAF}"/>
                    </a:ext>
                  </a:extLst>
                </p:cNvPr>
                <p:cNvSpPr>
                  <a:spLocks/>
                </p:cNvSpPr>
                <p:nvPr/>
              </p:nvSpPr>
              <p:spPr>
                <a:xfrm>
                  <a:off x="11515961" y="15934659"/>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5782EFA4-3C40-DF29-71F8-53DAF7B00C70}"/>
                    </a:ext>
                  </a:extLst>
                </p:cNvPr>
                <p:cNvSpPr>
                  <a:spLocks/>
                </p:cNvSpPr>
                <p:nvPr/>
              </p:nvSpPr>
              <p:spPr>
                <a:xfrm>
                  <a:off x="11602770" y="16000904"/>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32DB997F-3C13-927B-17A4-36BEB98FEBCE}"/>
                    </a:ext>
                  </a:extLst>
                </p:cNvPr>
                <p:cNvSpPr>
                  <a:spLocks/>
                </p:cNvSpPr>
                <p:nvPr/>
              </p:nvSpPr>
              <p:spPr>
                <a:xfrm>
                  <a:off x="11555138" y="16078168"/>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59" name="Graphic 62" descr="Seaweed with solid fill">
                <a:extLst>
                  <a:ext uri="{FF2B5EF4-FFF2-40B4-BE49-F238E27FC236}">
                    <a16:creationId xmlns:a16="http://schemas.microsoft.com/office/drawing/2014/main" id="{546BA98B-E6B1-6330-C78E-85EE5FC3DEEF}"/>
                  </a:ext>
                </a:extLst>
              </p:cNvPr>
              <p:cNvGrpSpPr>
                <a:grpSpLocks/>
              </p:cNvGrpSpPr>
              <p:nvPr/>
            </p:nvGrpSpPr>
            <p:grpSpPr>
              <a:xfrm rot="1416097">
                <a:off x="4030097" y="5122338"/>
                <a:ext cx="153466" cy="179249"/>
                <a:chOff x="12671953" y="16212395"/>
                <a:chExt cx="468914" cy="594237"/>
              </a:xfrm>
              <a:solidFill>
                <a:schemeClr val="accent6">
                  <a:lumMod val="75000"/>
                </a:schemeClr>
              </a:solidFill>
            </p:grpSpPr>
            <p:sp>
              <p:nvSpPr>
                <p:cNvPr id="1190" name="Freeform: Shape 1189">
                  <a:extLst>
                    <a:ext uri="{FF2B5EF4-FFF2-40B4-BE49-F238E27FC236}">
                      <a16:creationId xmlns:a16="http://schemas.microsoft.com/office/drawing/2014/main" id="{F8DA9BCF-8C95-E124-458E-B278F1B410EE}"/>
                    </a:ext>
                  </a:extLst>
                </p:cNvPr>
                <p:cNvSpPr>
                  <a:spLocks/>
                </p:cNvSpPr>
                <p:nvPr/>
              </p:nvSpPr>
              <p:spPr>
                <a:xfrm>
                  <a:off x="12839876" y="16212395"/>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3B4ECE66-1F89-5388-1974-1BD389424227}"/>
                    </a:ext>
                  </a:extLst>
                </p:cNvPr>
                <p:cNvSpPr>
                  <a:spLocks/>
                </p:cNvSpPr>
                <p:nvPr/>
              </p:nvSpPr>
              <p:spPr>
                <a:xfrm>
                  <a:off x="12671953" y="16472327"/>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7FED3A9C-80A5-3DFD-24B4-416E4573AB05}"/>
                    </a:ext>
                  </a:extLst>
                </p:cNvPr>
                <p:cNvSpPr>
                  <a:spLocks/>
                </p:cNvSpPr>
                <p:nvPr/>
              </p:nvSpPr>
              <p:spPr>
                <a:xfrm>
                  <a:off x="12975505" y="16435437"/>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02C694E6-7E09-28EC-82BC-146C59131782}"/>
                    </a:ext>
                  </a:extLst>
                </p:cNvPr>
                <p:cNvSpPr>
                  <a:spLocks/>
                </p:cNvSpPr>
                <p:nvPr/>
              </p:nvSpPr>
              <p:spPr>
                <a:xfrm>
                  <a:off x="12710294" y="16253511"/>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4ACC5D80-6DC5-30D4-ABFF-7603B2737DF7}"/>
                    </a:ext>
                  </a:extLst>
                </p:cNvPr>
                <p:cNvSpPr>
                  <a:spLocks/>
                </p:cNvSpPr>
                <p:nvPr/>
              </p:nvSpPr>
              <p:spPr>
                <a:xfrm>
                  <a:off x="12797103" y="16319756"/>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69DB8191-9461-5864-B578-2A77CE800F35}"/>
                    </a:ext>
                  </a:extLst>
                </p:cNvPr>
                <p:cNvSpPr>
                  <a:spLocks/>
                </p:cNvSpPr>
                <p:nvPr/>
              </p:nvSpPr>
              <p:spPr>
                <a:xfrm>
                  <a:off x="12749471" y="16397020"/>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60" name="Graphic 65" descr="Seaweed with solid fill">
                <a:extLst>
                  <a:ext uri="{FF2B5EF4-FFF2-40B4-BE49-F238E27FC236}">
                    <a16:creationId xmlns:a16="http://schemas.microsoft.com/office/drawing/2014/main" id="{C3392AD8-335D-C8D0-7DD1-06FC31525A7C}"/>
                  </a:ext>
                </a:extLst>
              </p:cNvPr>
              <p:cNvGrpSpPr>
                <a:grpSpLocks/>
              </p:cNvGrpSpPr>
              <p:nvPr/>
            </p:nvGrpSpPr>
            <p:grpSpPr>
              <a:xfrm rot="417672">
                <a:off x="3407615" y="5028305"/>
                <a:ext cx="101995" cy="154328"/>
                <a:chOff x="10769962" y="15900664"/>
                <a:chExt cx="311646" cy="511618"/>
              </a:xfrm>
              <a:solidFill>
                <a:srgbClr val="92D050"/>
              </a:solidFill>
            </p:grpSpPr>
            <p:sp>
              <p:nvSpPr>
                <p:cNvPr id="1184" name="Freeform: Shape 1183">
                  <a:extLst>
                    <a:ext uri="{FF2B5EF4-FFF2-40B4-BE49-F238E27FC236}">
                      <a16:creationId xmlns:a16="http://schemas.microsoft.com/office/drawing/2014/main" id="{6AB2A6F8-0E9B-04E2-4795-F043C2C44014}"/>
                    </a:ext>
                  </a:extLst>
                </p:cNvPr>
                <p:cNvSpPr>
                  <a:spLocks/>
                </p:cNvSpPr>
                <p:nvPr/>
              </p:nvSpPr>
              <p:spPr>
                <a:xfrm>
                  <a:off x="10881565" y="15900664"/>
                  <a:ext cx="145343" cy="511618"/>
                </a:xfrm>
                <a:custGeom>
                  <a:avLst/>
                  <a:gdLst>
                    <a:gd name="connsiteX0" fmla="*/ 69874 w 145343"/>
                    <a:gd name="connsiteY0" fmla="*/ 409451 h 511618"/>
                    <a:gd name="connsiteX1" fmla="*/ 83180 w 145343"/>
                    <a:gd name="connsiteY1" fmla="*/ 377199 h 511618"/>
                    <a:gd name="connsiteX2" fmla="*/ 56353 w 145343"/>
                    <a:gd name="connsiteY2" fmla="*/ 324373 h 511618"/>
                    <a:gd name="connsiteX3" fmla="*/ 84189 w 145343"/>
                    <a:gd name="connsiteY3" fmla="*/ 288157 h 511618"/>
                    <a:gd name="connsiteX4" fmla="*/ 70745 w 145343"/>
                    <a:gd name="connsiteY4" fmla="*/ 247909 h 511618"/>
                    <a:gd name="connsiteX5" fmla="*/ 100964 w 145343"/>
                    <a:gd name="connsiteY5" fmla="*/ 225667 h 511618"/>
                    <a:gd name="connsiteX6" fmla="*/ 94036 w 145343"/>
                    <a:gd name="connsiteY6" fmla="*/ 192303 h 511618"/>
                    <a:gd name="connsiteX7" fmla="*/ 128135 w 145343"/>
                    <a:gd name="connsiteY7" fmla="*/ 157166 h 511618"/>
                    <a:gd name="connsiteX8" fmla="*/ 119379 w 145343"/>
                    <a:gd name="connsiteY8" fmla="*/ 121878 h 511618"/>
                    <a:gd name="connsiteX9" fmla="*/ 144652 w 145343"/>
                    <a:gd name="connsiteY9" fmla="*/ 66089 h 511618"/>
                    <a:gd name="connsiteX10" fmla="*/ 127745 w 145343"/>
                    <a:gd name="connsiteY10" fmla="*/ 37819 h 511618"/>
                    <a:gd name="connsiteX11" fmla="*/ 145344 w 145343"/>
                    <a:gd name="connsiteY11" fmla="*/ 802 h 511618"/>
                    <a:gd name="connsiteX12" fmla="*/ 96144 w 145343"/>
                    <a:gd name="connsiteY12" fmla="*/ 16371 h 511618"/>
                    <a:gd name="connsiteX13" fmla="*/ 88808 w 145343"/>
                    <a:gd name="connsiteY13" fmla="*/ 58182 h 511618"/>
                    <a:gd name="connsiteX14" fmla="*/ 58194 w 145343"/>
                    <a:gd name="connsiteY14" fmla="*/ 86947 h 511618"/>
                    <a:gd name="connsiteX15" fmla="*/ 64573 w 145343"/>
                    <a:gd name="connsiteY15" fmla="*/ 146478 h 511618"/>
                    <a:gd name="connsiteX16" fmla="*/ 18953 w 145343"/>
                    <a:gd name="connsiteY16" fmla="*/ 176511 h 511618"/>
                    <a:gd name="connsiteX17" fmla="*/ 29997 w 145343"/>
                    <a:gd name="connsiteY17" fmla="*/ 239685 h 511618"/>
                    <a:gd name="connsiteX18" fmla="*/ 3208 w 145343"/>
                    <a:gd name="connsiteY18" fmla="*/ 282213 h 511618"/>
                    <a:gd name="connsiteX19" fmla="*/ 17450 w 145343"/>
                    <a:gd name="connsiteY19" fmla="*/ 335139 h 511618"/>
                    <a:gd name="connsiteX20" fmla="*/ 2019 w 145343"/>
                    <a:gd name="connsiteY20" fmla="*/ 372673 h 511618"/>
                    <a:gd name="connsiteX21" fmla="*/ 22271 w 145343"/>
                    <a:gd name="connsiteY21" fmla="*/ 407855 h 511618"/>
                    <a:gd name="connsiteX22" fmla="*/ 30920 w 145343"/>
                    <a:gd name="connsiteY22" fmla="*/ 442597 h 511618"/>
                    <a:gd name="connsiteX23" fmla="*/ 44063 w 145343"/>
                    <a:gd name="connsiteY23" fmla="*/ 505944 h 511618"/>
                    <a:gd name="connsiteX24" fmla="*/ 52341 w 145343"/>
                    <a:gd name="connsiteY24" fmla="*/ 511153 h 511618"/>
                    <a:gd name="connsiteX25" fmla="*/ 55396 w 145343"/>
                    <a:gd name="connsiteY25" fmla="*/ 508285 h 511618"/>
                    <a:gd name="connsiteX26" fmla="*/ 71029 w 145343"/>
                    <a:gd name="connsiteY26" fmla="*/ 485748 h 511618"/>
                    <a:gd name="connsiteX27" fmla="*/ 84442 w 145343"/>
                    <a:gd name="connsiteY27" fmla="*/ 450160 h 511618"/>
                    <a:gd name="connsiteX28" fmla="*/ 69874 w 14534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343" h="511618">
                      <a:moveTo>
                        <a:pt x="69874" y="409451"/>
                      </a:moveTo>
                      <a:cubicBezTo>
                        <a:pt x="74484" y="398986"/>
                        <a:pt x="82017" y="404129"/>
                        <a:pt x="83180" y="377199"/>
                      </a:cubicBezTo>
                      <a:cubicBezTo>
                        <a:pt x="84086" y="355913"/>
                        <a:pt x="56177" y="346877"/>
                        <a:pt x="56353" y="324373"/>
                      </a:cubicBezTo>
                      <a:cubicBezTo>
                        <a:pt x="56503" y="305173"/>
                        <a:pt x="81412" y="306268"/>
                        <a:pt x="84189" y="288157"/>
                      </a:cubicBezTo>
                      <a:cubicBezTo>
                        <a:pt x="86022" y="276224"/>
                        <a:pt x="67221" y="258641"/>
                        <a:pt x="70745" y="247909"/>
                      </a:cubicBezTo>
                      <a:cubicBezTo>
                        <a:pt x="74269" y="237177"/>
                        <a:pt x="90812" y="235954"/>
                        <a:pt x="100964" y="225667"/>
                      </a:cubicBezTo>
                      <a:cubicBezTo>
                        <a:pt x="111266" y="215258"/>
                        <a:pt x="94070" y="203197"/>
                        <a:pt x="94036" y="192303"/>
                      </a:cubicBezTo>
                      <a:cubicBezTo>
                        <a:pt x="94002" y="181410"/>
                        <a:pt x="124680" y="176367"/>
                        <a:pt x="128135" y="157166"/>
                      </a:cubicBezTo>
                      <a:cubicBezTo>
                        <a:pt x="131591" y="137965"/>
                        <a:pt x="121872" y="137665"/>
                        <a:pt x="119379" y="121878"/>
                      </a:cubicBezTo>
                      <a:cubicBezTo>
                        <a:pt x="116885" y="106092"/>
                        <a:pt x="140948" y="86646"/>
                        <a:pt x="144652" y="66089"/>
                      </a:cubicBezTo>
                      <a:cubicBezTo>
                        <a:pt x="147155" y="52187"/>
                        <a:pt x="130882" y="49068"/>
                        <a:pt x="127745" y="37819"/>
                      </a:cubicBezTo>
                      <a:cubicBezTo>
                        <a:pt x="124126" y="24857"/>
                        <a:pt x="145344" y="802"/>
                        <a:pt x="145344" y="802"/>
                      </a:cubicBezTo>
                      <a:cubicBezTo>
                        <a:pt x="120336" y="-3035"/>
                        <a:pt x="101668" y="7680"/>
                        <a:pt x="96144" y="16371"/>
                      </a:cubicBezTo>
                      <a:cubicBezTo>
                        <a:pt x="87400" y="30167"/>
                        <a:pt x="95886" y="50703"/>
                        <a:pt x="88808" y="58182"/>
                      </a:cubicBezTo>
                      <a:cubicBezTo>
                        <a:pt x="79287" y="68235"/>
                        <a:pt x="63912" y="69158"/>
                        <a:pt x="58194" y="86947"/>
                      </a:cubicBezTo>
                      <a:cubicBezTo>
                        <a:pt x="53357" y="101960"/>
                        <a:pt x="76051" y="130119"/>
                        <a:pt x="64573" y="146478"/>
                      </a:cubicBezTo>
                      <a:cubicBezTo>
                        <a:pt x="53721" y="161970"/>
                        <a:pt x="25821" y="154564"/>
                        <a:pt x="18953" y="176511"/>
                      </a:cubicBezTo>
                      <a:cubicBezTo>
                        <a:pt x="11694" y="199649"/>
                        <a:pt x="39698" y="216987"/>
                        <a:pt x="29997" y="239685"/>
                      </a:cubicBezTo>
                      <a:cubicBezTo>
                        <a:pt x="21459" y="259653"/>
                        <a:pt x="5990" y="260749"/>
                        <a:pt x="3208" y="282213"/>
                      </a:cubicBezTo>
                      <a:cubicBezTo>
                        <a:pt x="920" y="299890"/>
                        <a:pt x="22318" y="318257"/>
                        <a:pt x="17450" y="335139"/>
                      </a:cubicBezTo>
                      <a:cubicBezTo>
                        <a:pt x="12699" y="351620"/>
                        <a:pt x="-6128" y="356686"/>
                        <a:pt x="2019" y="372673"/>
                      </a:cubicBezTo>
                      <a:cubicBezTo>
                        <a:pt x="11801" y="391862"/>
                        <a:pt x="27280" y="389455"/>
                        <a:pt x="22271" y="407855"/>
                      </a:cubicBezTo>
                      <a:cubicBezTo>
                        <a:pt x="18056" y="423319"/>
                        <a:pt x="23627" y="433178"/>
                        <a:pt x="30920" y="442597"/>
                      </a:cubicBezTo>
                      <a:cubicBezTo>
                        <a:pt x="44991" y="460764"/>
                        <a:pt x="39376" y="480904"/>
                        <a:pt x="44063" y="505944"/>
                      </a:cubicBezTo>
                      <a:cubicBezTo>
                        <a:pt x="45239" y="510343"/>
                        <a:pt x="48945" y="512676"/>
                        <a:pt x="52341" y="511153"/>
                      </a:cubicBezTo>
                      <a:cubicBezTo>
                        <a:pt x="53556" y="510609"/>
                        <a:pt x="54618" y="509610"/>
                        <a:pt x="55396" y="508285"/>
                      </a:cubicBezTo>
                      <a:cubicBezTo>
                        <a:pt x="59696" y="499790"/>
                        <a:pt x="64967" y="492191"/>
                        <a:pt x="71029" y="485748"/>
                      </a:cubicBezTo>
                      <a:cubicBezTo>
                        <a:pt x="80901" y="476250"/>
                        <a:pt x="89915" y="466842"/>
                        <a:pt x="84442" y="450160"/>
                      </a:cubicBezTo>
                      <a:cubicBezTo>
                        <a:pt x="78094" y="430787"/>
                        <a:pt x="61147" y="429257"/>
                        <a:pt x="69874" y="409451"/>
                      </a:cubicBezTo>
                      <a:close/>
                    </a:path>
                  </a:pathLst>
                </a:custGeom>
                <a:solidFill>
                  <a:srgbClr val="92D050"/>
                </a:solidFill>
                <a:ln w="4266"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6CBCBAC7-1791-84ED-B926-15C81C4DA929}"/>
                    </a:ext>
                  </a:extLst>
                </p:cNvPr>
                <p:cNvSpPr>
                  <a:spLocks/>
                </p:cNvSpPr>
                <p:nvPr/>
              </p:nvSpPr>
              <p:spPr>
                <a:xfrm>
                  <a:off x="10769962" y="16124458"/>
                  <a:ext cx="128514" cy="275386"/>
                </a:xfrm>
                <a:custGeom>
                  <a:avLst/>
                  <a:gdLst>
                    <a:gd name="connsiteX0" fmla="*/ 103020 w 128514"/>
                    <a:gd name="connsiteY0" fmla="*/ 183978 h 275386"/>
                    <a:gd name="connsiteX1" fmla="*/ 104669 w 128514"/>
                    <a:gd name="connsiteY1" fmla="*/ 142207 h 275386"/>
                    <a:gd name="connsiteX2" fmla="*/ 83528 w 128514"/>
                    <a:gd name="connsiteY2" fmla="*/ 120181 h 275386"/>
                    <a:gd name="connsiteX3" fmla="*/ 84520 w 128514"/>
                    <a:gd name="connsiteY3" fmla="*/ 74067 h 275386"/>
                    <a:gd name="connsiteX4" fmla="*/ 57709 w 128514"/>
                    <a:gd name="connsiteY4" fmla="*/ 50551 h 275386"/>
                    <a:gd name="connsiteX5" fmla="*/ 37024 w 128514"/>
                    <a:gd name="connsiteY5" fmla="*/ 12233 h 275386"/>
                    <a:gd name="connsiteX6" fmla="*/ 12282 w 128514"/>
                    <a:gd name="connsiteY6" fmla="*/ 0 h 275386"/>
                    <a:gd name="connsiteX7" fmla="*/ 8767 w 128514"/>
                    <a:gd name="connsiteY7" fmla="*/ 45736 h 275386"/>
                    <a:gd name="connsiteX8" fmla="*/ 30049 w 128514"/>
                    <a:gd name="connsiteY8" fmla="*/ 74267 h 275386"/>
                    <a:gd name="connsiteX9" fmla="*/ 33560 w 128514"/>
                    <a:gd name="connsiteY9" fmla="*/ 125981 h 275386"/>
                    <a:gd name="connsiteX10" fmla="*/ 60096 w 128514"/>
                    <a:gd name="connsiteY10" fmla="*/ 141645 h 275386"/>
                    <a:gd name="connsiteX11" fmla="*/ 59302 w 128514"/>
                    <a:gd name="connsiteY11" fmla="*/ 203557 h 275386"/>
                    <a:gd name="connsiteX12" fmla="*/ 101282 w 128514"/>
                    <a:gd name="connsiteY12" fmla="*/ 270735 h 275386"/>
                    <a:gd name="connsiteX13" fmla="*/ 110175 w 128514"/>
                    <a:gd name="connsiteY13" fmla="*/ 274441 h 275386"/>
                    <a:gd name="connsiteX14" fmla="*/ 112644 w 128514"/>
                    <a:gd name="connsiteY14" fmla="*/ 271597 h 275386"/>
                    <a:gd name="connsiteX15" fmla="*/ 128226 w 128514"/>
                    <a:gd name="connsiteY15" fmla="*/ 229825 h 275386"/>
                    <a:gd name="connsiteX16" fmla="*/ 103020 w 128514"/>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14" h="275386">
                      <a:moveTo>
                        <a:pt x="103020" y="183978"/>
                      </a:moveTo>
                      <a:cubicBezTo>
                        <a:pt x="101359" y="168231"/>
                        <a:pt x="106562" y="149792"/>
                        <a:pt x="104669" y="142207"/>
                      </a:cubicBezTo>
                      <a:cubicBezTo>
                        <a:pt x="99423" y="121188"/>
                        <a:pt x="89087" y="132404"/>
                        <a:pt x="83528" y="120181"/>
                      </a:cubicBezTo>
                      <a:cubicBezTo>
                        <a:pt x="76691" y="105168"/>
                        <a:pt x="88782" y="92790"/>
                        <a:pt x="84520" y="74067"/>
                      </a:cubicBezTo>
                      <a:cubicBezTo>
                        <a:pt x="81022" y="58703"/>
                        <a:pt x="74162" y="60555"/>
                        <a:pt x="57709" y="50551"/>
                      </a:cubicBezTo>
                      <a:cubicBezTo>
                        <a:pt x="46601" y="43795"/>
                        <a:pt x="44012" y="26363"/>
                        <a:pt x="37024" y="12233"/>
                      </a:cubicBezTo>
                      <a:cubicBezTo>
                        <a:pt x="31551" y="1168"/>
                        <a:pt x="12282" y="0"/>
                        <a:pt x="12282" y="0"/>
                      </a:cubicBezTo>
                      <a:cubicBezTo>
                        <a:pt x="-8819" y="2480"/>
                        <a:pt x="2298" y="35738"/>
                        <a:pt x="8767" y="45736"/>
                      </a:cubicBezTo>
                      <a:cubicBezTo>
                        <a:pt x="16137" y="57141"/>
                        <a:pt x="28212" y="53626"/>
                        <a:pt x="30049" y="74267"/>
                      </a:cubicBezTo>
                      <a:cubicBezTo>
                        <a:pt x="32169" y="98178"/>
                        <a:pt x="26903" y="106063"/>
                        <a:pt x="33560" y="125981"/>
                      </a:cubicBezTo>
                      <a:cubicBezTo>
                        <a:pt x="40900" y="147957"/>
                        <a:pt x="55962" y="124741"/>
                        <a:pt x="60096" y="141645"/>
                      </a:cubicBezTo>
                      <a:cubicBezTo>
                        <a:pt x="63993" y="157599"/>
                        <a:pt x="51648" y="184284"/>
                        <a:pt x="59302" y="203557"/>
                      </a:cubicBezTo>
                      <a:cubicBezTo>
                        <a:pt x="68977" y="227907"/>
                        <a:pt x="90143" y="232172"/>
                        <a:pt x="101282" y="270735"/>
                      </a:cubicBezTo>
                      <a:cubicBezTo>
                        <a:pt x="102948" y="274940"/>
                        <a:pt x="106929" y="276599"/>
                        <a:pt x="110175" y="274441"/>
                      </a:cubicBezTo>
                      <a:cubicBezTo>
                        <a:pt x="111171" y="273779"/>
                        <a:pt x="112020" y="272800"/>
                        <a:pt x="112644" y="271597"/>
                      </a:cubicBezTo>
                      <a:cubicBezTo>
                        <a:pt x="120124" y="259308"/>
                        <a:pt x="125441" y="245053"/>
                        <a:pt x="128226" y="229825"/>
                      </a:cubicBezTo>
                      <a:cubicBezTo>
                        <a:pt x="131582" y="203896"/>
                        <a:pt x="104639" y="199325"/>
                        <a:pt x="103020" y="183978"/>
                      </a:cubicBezTo>
                      <a:close/>
                    </a:path>
                  </a:pathLst>
                </a:custGeom>
                <a:solidFill>
                  <a:srgbClr val="92D050"/>
                </a:solidFill>
                <a:ln w="4266"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86A8DB46-4086-1067-5A0A-F0A5D162E2F0}"/>
                    </a:ext>
                  </a:extLst>
                </p:cNvPr>
                <p:cNvSpPr>
                  <a:spLocks/>
                </p:cNvSpPr>
                <p:nvPr/>
              </p:nvSpPr>
              <p:spPr>
                <a:xfrm>
                  <a:off x="10971707" y="16092697"/>
                  <a:ext cx="109901" cy="284832"/>
                </a:xfrm>
                <a:custGeom>
                  <a:avLst/>
                  <a:gdLst>
                    <a:gd name="connsiteX0" fmla="*/ 95976 w 109901"/>
                    <a:gd name="connsiteY0" fmla="*/ 69428 h 284832"/>
                    <a:gd name="connsiteX1" fmla="*/ 109184 w 109901"/>
                    <a:gd name="connsiteY1" fmla="*/ 16830 h 284832"/>
                    <a:gd name="connsiteX2" fmla="*/ 76016 w 109901"/>
                    <a:gd name="connsiteY2" fmla="*/ 16202 h 284832"/>
                    <a:gd name="connsiteX3" fmla="*/ 52674 w 109901"/>
                    <a:gd name="connsiteY3" fmla="*/ 65280 h 284832"/>
                    <a:gd name="connsiteX4" fmla="*/ 50815 w 109901"/>
                    <a:gd name="connsiteY4" fmla="*/ 105038 h 284832"/>
                    <a:gd name="connsiteX5" fmla="*/ 28113 w 109901"/>
                    <a:gd name="connsiteY5" fmla="*/ 119084 h 284832"/>
                    <a:gd name="connsiteX6" fmla="*/ 28632 w 109901"/>
                    <a:gd name="connsiteY6" fmla="*/ 157708 h 284832"/>
                    <a:gd name="connsiteX7" fmla="*/ 5105 w 109901"/>
                    <a:gd name="connsiteY7" fmla="*/ 183693 h 284832"/>
                    <a:gd name="connsiteX8" fmla="*/ 4770 w 109901"/>
                    <a:gd name="connsiteY8" fmla="*/ 228962 h 284832"/>
                    <a:gd name="connsiteX9" fmla="*/ 8264 w 109901"/>
                    <a:gd name="connsiteY9" fmla="*/ 278857 h 284832"/>
                    <a:gd name="connsiteX10" fmla="*/ 12735 w 109901"/>
                    <a:gd name="connsiteY10" fmla="*/ 284831 h 284832"/>
                    <a:gd name="connsiteX11" fmla="*/ 16781 w 109901"/>
                    <a:gd name="connsiteY11" fmla="*/ 281793 h 284832"/>
                    <a:gd name="connsiteX12" fmla="*/ 44407 w 109901"/>
                    <a:gd name="connsiteY12" fmla="*/ 238682 h 284832"/>
                    <a:gd name="connsiteX13" fmla="*/ 51236 w 109901"/>
                    <a:gd name="connsiteY13" fmla="*/ 196121 h 284832"/>
                    <a:gd name="connsiteX14" fmla="*/ 79369 w 109901"/>
                    <a:gd name="connsiteY14" fmla="*/ 172210 h 284832"/>
                    <a:gd name="connsiteX15" fmla="*/ 76132 w 109901"/>
                    <a:gd name="connsiteY15" fmla="*/ 131357 h 284832"/>
                    <a:gd name="connsiteX16" fmla="*/ 103471 w 109901"/>
                    <a:gd name="connsiteY16" fmla="*/ 111338 h 284832"/>
                    <a:gd name="connsiteX17" fmla="*/ 95976 w 109901"/>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901" h="284832">
                      <a:moveTo>
                        <a:pt x="95976" y="69428"/>
                      </a:moveTo>
                      <a:cubicBezTo>
                        <a:pt x="106912" y="55876"/>
                        <a:pt x="111872" y="36123"/>
                        <a:pt x="109184" y="16830"/>
                      </a:cubicBezTo>
                      <a:cubicBezTo>
                        <a:pt x="105943" y="-5201"/>
                        <a:pt x="79008" y="-5801"/>
                        <a:pt x="76016" y="16202"/>
                      </a:cubicBezTo>
                      <a:cubicBezTo>
                        <a:pt x="73724" y="33073"/>
                        <a:pt x="77643" y="52135"/>
                        <a:pt x="52674" y="65280"/>
                      </a:cubicBezTo>
                      <a:cubicBezTo>
                        <a:pt x="35358" y="74399"/>
                        <a:pt x="55546" y="95168"/>
                        <a:pt x="50815" y="105038"/>
                      </a:cubicBezTo>
                      <a:cubicBezTo>
                        <a:pt x="46085" y="114908"/>
                        <a:pt x="33349" y="110482"/>
                        <a:pt x="28113" y="119084"/>
                      </a:cubicBezTo>
                      <a:cubicBezTo>
                        <a:pt x="18854" y="134281"/>
                        <a:pt x="32607" y="146059"/>
                        <a:pt x="28632" y="157708"/>
                      </a:cubicBezTo>
                      <a:cubicBezTo>
                        <a:pt x="23734" y="172049"/>
                        <a:pt x="13308" y="169491"/>
                        <a:pt x="5105" y="183693"/>
                      </a:cubicBezTo>
                      <a:cubicBezTo>
                        <a:pt x="-1625" y="195370"/>
                        <a:pt x="-1664" y="199530"/>
                        <a:pt x="4770" y="228962"/>
                      </a:cubicBezTo>
                      <a:cubicBezTo>
                        <a:pt x="7667" y="245313"/>
                        <a:pt x="8842" y="262097"/>
                        <a:pt x="8264" y="278857"/>
                      </a:cubicBezTo>
                      <a:cubicBezTo>
                        <a:pt x="8225" y="282106"/>
                        <a:pt x="10227" y="284781"/>
                        <a:pt x="12735" y="284831"/>
                      </a:cubicBezTo>
                      <a:cubicBezTo>
                        <a:pt x="14413" y="284865"/>
                        <a:pt x="15969" y="283697"/>
                        <a:pt x="16781" y="281793"/>
                      </a:cubicBezTo>
                      <a:cubicBezTo>
                        <a:pt x="23700" y="265428"/>
                        <a:pt x="33607" y="246205"/>
                        <a:pt x="44407" y="238682"/>
                      </a:cubicBezTo>
                      <a:cubicBezTo>
                        <a:pt x="58984" y="228534"/>
                        <a:pt x="50717" y="213915"/>
                        <a:pt x="51236" y="196121"/>
                      </a:cubicBezTo>
                      <a:cubicBezTo>
                        <a:pt x="51854" y="175725"/>
                        <a:pt x="70552" y="184694"/>
                        <a:pt x="79369" y="172210"/>
                      </a:cubicBezTo>
                      <a:cubicBezTo>
                        <a:pt x="89396" y="158059"/>
                        <a:pt x="72569" y="147260"/>
                        <a:pt x="76132" y="131357"/>
                      </a:cubicBezTo>
                      <a:cubicBezTo>
                        <a:pt x="80373" y="112423"/>
                        <a:pt x="98333" y="123438"/>
                        <a:pt x="103471" y="111338"/>
                      </a:cubicBezTo>
                      <a:cubicBezTo>
                        <a:pt x="112223" y="90686"/>
                        <a:pt x="80867" y="88651"/>
                        <a:pt x="95976" y="69428"/>
                      </a:cubicBezTo>
                      <a:close/>
                    </a:path>
                  </a:pathLst>
                </a:custGeom>
                <a:solidFill>
                  <a:srgbClr val="92D050"/>
                </a:solidFill>
                <a:ln w="4266"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EBCA9AD6-9013-C298-C740-DCBB303010D7}"/>
                    </a:ext>
                  </a:extLst>
                </p:cNvPr>
                <p:cNvSpPr>
                  <a:spLocks/>
                </p:cNvSpPr>
                <p:nvPr/>
              </p:nvSpPr>
              <p:spPr>
                <a:xfrm>
                  <a:off x="10795444" y="15936064"/>
                  <a:ext cx="39421" cy="51068"/>
                </a:xfrm>
                <a:custGeom>
                  <a:avLst/>
                  <a:gdLst>
                    <a:gd name="connsiteX0" fmla="*/ 19711 w 39421"/>
                    <a:gd name="connsiteY0" fmla="*/ 51069 h 51068"/>
                    <a:gd name="connsiteX1" fmla="*/ 39422 w 39421"/>
                    <a:gd name="connsiteY1" fmla="*/ 25534 h 51068"/>
                    <a:gd name="connsiteX2" fmla="*/ 19711 w 39421"/>
                    <a:gd name="connsiteY2" fmla="*/ 0 h 51068"/>
                    <a:gd name="connsiteX3" fmla="*/ 0 w 39421"/>
                    <a:gd name="connsiteY3" fmla="*/ 25534 h 51068"/>
                    <a:gd name="connsiteX4" fmla="*/ 19711 w 3942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1" h="51068">
                      <a:moveTo>
                        <a:pt x="19711" y="51069"/>
                      </a:moveTo>
                      <a:cubicBezTo>
                        <a:pt x="30597" y="51069"/>
                        <a:pt x="39422" y="39637"/>
                        <a:pt x="39422" y="25534"/>
                      </a:cubicBezTo>
                      <a:cubicBezTo>
                        <a:pt x="39422" y="11432"/>
                        <a:pt x="30597" y="0"/>
                        <a:pt x="19711" y="0"/>
                      </a:cubicBezTo>
                      <a:cubicBezTo>
                        <a:pt x="8825" y="0"/>
                        <a:pt x="0" y="11432"/>
                        <a:pt x="0" y="25534"/>
                      </a:cubicBezTo>
                      <a:cubicBezTo>
                        <a:pt x="0" y="39637"/>
                        <a:pt x="8825" y="51069"/>
                        <a:pt x="19711" y="51069"/>
                      </a:cubicBezTo>
                      <a:close/>
                    </a:path>
                  </a:pathLst>
                </a:custGeom>
                <a:solidFill>
                  <a:srgbClr val="92D050"/>
                </a:solidFill>
                <a:ln w="4266"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5018E8EB-B51A-4AF1-9952-75DBDC897634}"/>
                    </a:ext>
                  </a:extLst>
                </p:cNvPr>
                <p:cNvSpPr>
                  <a:spLocks/>
                </p:cNvSpPr>
                <p:nvPr/>
              </p:nvSpPr>
              <p:spPr>
                <a:xfrm>
                  <a:off x="10853138" y="15993099"/>
                  <a:ext cx="26286" cy="34053"/>
                </a:xfrm>
                <a:custGeom>
                  <a:avLst/>
                  <a:gdLst>
                    <a:gd name="connsiteX0" fmla="*/ 13139 w 26286"/>
                    <a:gd name="connsiteY0" fmla="*/ 34053 h 34053"/>
                    <a:gd name="connsiteX1" fmla="*/ 26287 w 26286"/>
                    <a:gd name="connsiteY1" fmla="*/ 17032 h 34053"/>
                    <a:gd name="connsiteX2" fmla="*/ 13148 w 26286"/>
                    <a:gd name="connsiteY2" fmla="*/ 0 h 34053"/>
                    <a:gd name="connsiteX3" fmla="*/ 0 w 26286"/>
                    <a:gd name="connsiteY3" fmla="*/ 17021 h 34053"/>
                    <a:gd name="connsiteX4" fmla="*/ 0 w 26286"/>
                    <a:gd name="connsiteY4" fmla="*/ 17027 h 34053"/>
                    <a:gd name="connsiteX5" fmla="*/ 13139 w 26286"/>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6" h="34053">
                      <a:moveTo>
                        <a:pt x="13139" y="34053"/>
                      </a:moveTo>
                      <a:cubicBezTo>
                        <a:pt x="20398" y="34056"/>
                        <a:pt x="26284" y="26436"/>
                        <a:pt x="26287" y="17032"/>
                      </a:cubicBezTo>
                      <a:cubicBezTo>
                        <a:pt x="26289" y="7629"/>
                        <a:pt x="20407" y="3"/>
                        <a:pt x="13148" y="0"/>
                      </a:cubicBezTo>
                      <a:cubicBezTo>
                        <a:pt x="5889" y="-3"/>
                        <a:pt x="3" y="7617"/>
                        <a:pt x="0" y="17021"/>
                      </a:cubicBezTo>
                      <a:cubicBezTo>
                        <a:pt x="0" y="17023"/>
                        <a:pt x="0" y="17025"/>
                        <a:pt x="0" y="17027"/>
                      </a:cubicBezTo>
                      <a:cubicBezTo>
                        <a:pt x="0" y="26428"/>
                        <a:pt x="5882" y="34050"/>
                        <a:pt x="13139" y="34053"/>
                      </a:cubicBezTo>
                      <a:close/>
                    </a:path>
                  </a:pathLst>
                </a:custGeom>
                <a:solidFill>
                  <a:srgbClr val="92D050"/>
                </a:solidFill>
                <a:ln w="4266"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A412F449-D155-23A5-9B88-C828868563C4}"/>
                    </a:ext>
                  </a:extLst>
                </p:cNvPr>
                <p:cNvSpPr>
                  <a:spLocks/>
                </p:cNvSpPr>
                <p:nvPr/>
              </p:nvSpPr>
              <p:spPr>
                <a:xfrm>
                  <a:off x="10821481" y="16059621"/>
                  <a:ext cx="23084" cy="29904"/>
                </a:xfrm>
                <a:custGeom>
                  <a:avLst/>
                  <a:gdLst>
                    <a:gd name="connsiteX0" fmla="*/ 0 w 23084"/>
                    <a:gd name="connsiteY0" fmla="*/ 14947 h 29904"/>
                    <a:gd name="connsiteX1" fmla="*/ 11538 w 23084"/>
                    <a:gd name="connsiteY1" fmla="*/ 29905 h 29904"/>
                    <a:gd name="connsiteX2" fmla="*/ 23085 w 23084"/>
                    <a:gd name="connsiteY2" fmla="*/ 14958 h 29904"/>
                    <a:gd name="connsiteX3" fmla="*/ 11547 w 23084"/>
                    <a:gd name="connsiteY3" fmla="*/ 0 h 29904"/>
                    <a:gd name="connsiteX4" fmla="*/ 11542 w 23084"/>
                    <a:gd name="connsiteY4" fmla="*/ 0 h 29904"/>
                    <a:gd name="connsiteX5" fmla="*/ 0 w 2308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4" h="29904">
                      <a:moveTo>
                        <a:pt x="0" y="14947"/>
                      </a:moveTo>
                      <a:cubicBezTo>
                        <a:pt x="-3" y="23205"/>
                        <a:pt x="5163" y="29902"/>
                        <a:pt x="11538" y="29905"/>
                      </a:cubicBezTo>
                      <a:cubicBezTo>
                        <a:pt x="17913" y="29908"/>
                        <a:pt x="23082" y="23216"/>
                        <a:pt x="23085" y="14958"/>
                      </a:cubicBezTo>
                      <a:cubicBezTo>
                        <a:pt x="23087" y="6700"/>
                        <a:pt x="17921" y="3"/>
                        <a:pt x="11547" y="0"/>
                      </a:cubicBezTo>
                      <a:cubicBezTo>
                        <a:pt x="11545" y="0"/>
                        <a:pt x="11544" y="0"/>
                        <a:pt x="11542" y="0"/>
                      </a:cubicBezTo>
                      <a:cubicBezTo>
                        <a:pt x="5169" y="0"/>
                        <a:pt x="3" y="6691"/>
                        <a:pt x="0" y="14947"/>
                      </a:cubicBezTo>
                      <a:close/>
                    </a:path>
                  </a:pathLst>
                </a:custGeom>
                <a:solidFill>
                  <a:srgbClr val="92D050"/>
                </a:solidFill>
                <a:ln w="4266" cap="flat">
                  <a:noFill/>
                  <a:prstDash val="solid"/>
                  <a:miter/>
                </a:ln>
              </p:spPr>
              <p:txBody>
                <a:bodyPr rtlCol="0" anchor="ctr"/>
                <a:lstStyle/>
                <a:p>
                  <a:endParaRPr lang="en-US"/>
                </a:p>
              </p:txBody>
            </p:sp>
          </p:grpSp>
          <p:grpSp>
            <p:nvGrpSpPr>
              <p:cNvPr id="61" name="Graphic 66" descr="Seaweed with solid fill">
                <a:extLst>
                  <a:ext uri="{FF2B5EF4-FFF2-40B4-BE49-F238E27FC236}">
                    <a16:creationId xmlns:a16="http://schemas.microsoft.com/office/drawing/2014/main" id="{D3A0B65B-DF54-3456-0E0E-77FAEE39F9A0}"/>
                  </a:ext>
                </a:extLst>
              </p:cNvPr>
              <p:cNvGrpSpPr>
                <a:grpSpLocks/>
              </p:cNvGrpSpPr>
              <p:nvPr/>
            </p:nvGrpSpPr>
            <p:grpSpPr>
              <a:xfrm rot="604259">
                <a:off x="3556503" y="5012772"/>
                <a:ext cx="128993" cy="179249"/>
                <a:chOff x="11224890" y="15849170"/>
                <a:chExt cx="394139" cy="594237"/>
              </a:xfrm>
              <a:solidFill>
                <a:srgbClr val="92D050"/>
              </a:solidFill>
            </p:grpSpPr>
            <p:sp>
              <p:nvSpPr>
                <p:cNvPr id="1178" name="Freeform: Shape 1177">
                  <a:extLst>
                    <a:ext uri="{FF2B5EF4-FFF2-40B4-BE49-F238E27FC236}">
                      <a16:creationId xmlns:a16="http://schemas.microsoft.com/office/drawing/2014/main" id="{2DC61298-97B5-7C30-ADE5-6B268734EA42}"/>
                    </a:ext>
                  </a:extLst>
                </p:cNvPr>
                <p:cNvSpPr>
                  <a:spLocks/>
                </p:cNvSpPr>
                <p:nvPr/>
              </p:nvSpPr>
              <p:spPr>
                <a:xfrm>
                  <a:off x="11366035" y="15849170"/>
                  <a:ext cx="183815" cy="594237"/>
                </a:xfrm>
                <a:custGeom>
                  <a:avLst/>
                  <a:gdLst>
                    <a:gd name="connsiteX0" fmla="*/ 88369 w 183815"/>
                    <a:gd name="connsiteY0" fmla="*/ 475570 h 594237"/>
                    <a:gd name="connsiteX1" fmla="*/ 105198 w 183815"/>
                    <a:gd name="connsiteY1" fmla="*/ 438111 h 594237"/>
                    <a:gd name="connsiteX2" fmla="*/ 71269 w 183815"/>
                    <a:gd name="connsiteY2" fmla="*/ 376754 h 594237"/>
                    <a:gd name="connsiteX3" fmla="*/ 106474 w 183815"/>
                    <a:gd name="connsiteY3" fmla="*/ 334690 h 594237"/>
                    <a:gd name="connsiteX4" fmla="*/ 89471 w 183815"/>
                    <a:gd name="connsiteY4" fmla="*/ 287943 h 594237"/>
                    <a:gd name="connsiteX5" fmla="*/ 127689 w 183815"/>
                    <a:gd name="connsiteY5" fmla="*/ 262109 h 594237"/>
                    <a:gd name="connsiteX6" fmla="*/ 118927 w 183815"/>
                    <a:gd name="connsiteY6" fmla="*/ 223357 h 594237"/>
                    <a:gd name="connsiteX7" fmla="*/ 162052 w 183815"/>
                    <a:gd name="connsiteY7" fmla="*/ 182546 h 594237"/>
                    <a:gd name="connsiteX8" fmla="*/ 150978 w 183815"/>
                    <a:gd name="connsiteY8" fmla="*/ 141560 h 594237"/>
                    <a:gd name="connsiteX9" fmla="*/ 182942 w 183815"/>
                    <a:gd name="connsiteY9" fmla="*/ 76761 h 594237"/>
                    <a:gd name="connsiteX10" fmla="*/ 161558 w 183815"/>
                    <a:gd name="connsiteY10" fmla="*/ 43926 h 594237"/>
                    <a:gd name="connsiteX11" fmla="*/ 183816 w 183815"/>
                    <a:gd name="connsiteY11" fmla="*/ 931 h 594237"/>
                    <a:gd name="connsiteX12" fmla="*/ 121593 w 183815"/>
                    <a:gd name="connsiteY12" fmla="*/ 19015 h 594237"/>
                    <a:gd name="connsiteX13" fmla="*/ 112315 w 183815"/>
                    <a:gd name="connsiteY13" fmla="*/ 67577 h 594237"/>
                    <a:gd name="connsiteX14" fmla="*/ 73598 w 183815"/>
                    <a:gd name="connsiteY14" fmla="*/ 100987 h 594237"/>
                    <a:gd name="connsiteX15" fmla="*/ 81665 w 183815"/>
                    <a:gd name="connsiteY15" fmla="*/ 170132 h 594237"/>
                    <a:gd name="connsiteX16" fmla="*/ 23969 w 183815"/>
                    <a:gd name="connsiteY16" fmla="*/ 205015 h 594237"/>
                    <a:gd name="connsiteX17" fmla="*/ 37937 w 183815"/>
                    <a:gd name="connsiteY17" fmla="*/ 278391 h 594237"/>
                    <a:gd name="connsiteX18" fmla="*/ 4057 w 183815"/>
                    <a:gd name="connsiteY18" fmla="*/ 327786 h 594237"/>
                    <a:gd name="connsiteX19" fmla="*/ 22069 w 183815"/>
                    <a:gd name="connsiteY19" fmla="*/ 389258 h 594237"/>
                    <a:gd name="connsiteX20" fmla="*/ 2553 w 183815"/>
                    <a:gd name="connsiteY20" fmla="*/ 432853 h 594237"/>
                    <a:gd name="connsiteX21" fmla="*/ 28166 w 183815"/>
                    <a:gd name="connsiteY21" fmla="*/ 473717 h 594237"/>
                    <a:gd name="connsiteX22" fmla="*/ 39104 w 183815"/>
                    <a:gd name="connsiteY22" fmla="*/ 514070 h 594237"/>
                    <a:gd name="connsiteX23" fmla="*/ 55727 w 183815"/>
                    <a:gd name="connsiteY23" fmla="*/ 587646 h 594237"/>
                    <a:gd name="connsiteX24" fmla="*/ 66196 w 183815"/>
                    <a:gd name="connsiteY24" fmla="*/ 593696 h 594237"/>
                    <a:gd name="connsiteX25" fmla="*/ 70059 w 183815"/>
                    <a:gd name="connsiteY25" fmla="*/ 590365 h 594237"/>
                    <a:gd name="connsiteX26" fmla="*/ 89830 w 183815"/>
                    <a:gd name="connsiteY26" fmla="*/ 564188 h 594237"/>
                    <a:gd name="connsiteX27" fmla="*/ 106794 w 183815"/>
                    <a:gd name="connsiteY27" fmla="*/ 522853 h 594237"/>
                    <a:gd name="connsiteX28" fmla="*/ 88369 w 183815"/>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3815" h="594237">
                      <a:moveTo>
                        <a:pt x="88369" y="475570"/>
                      </a:moveTo>
                      <a:cubicBezTo>
                        <a:pt x="94200" y="463415"/>
                        <a:pt x="103727" y="469389"/>
                        <a:pt x="105198" y="438111"/>
                      </a:cubicBezTo>
                      <a:cubicBezTo>
                        <a:pt x="106344" y="413387"/>
                        <a:pt x="71047" y="402892"/>
                        <a:pt x="71269" y="376754"/>
                      </a:cubicBezTo>
                      <a:cubicBezTo>
                        <a:pt x="71459" y="354453"/>
                        <a:pt x="102962" y="355725"/>
                        <a:pt x="106474" y="334690"/>
                      </a:cubicBezTo>
                      <a:cubicBezTo>
                        <a:pt x="108792" y="320830"/>
                        <a:pt x="85014" y="300408"/>
                        <a:pt x="89471" y="287943"/>
                      </a:cubicBezTo>
                      <a:cubicBezTo>
                        <a:pt x="93928" y="275478"/>
                        <a:pt x="114850" y="274057"/>
                        <a:pt x="127689" y="262109"/>
                      </a:cubicBezTo>
                      <a:cubicBezTo>
                        <a:pt x="140718" y="250018"/>
                        <a:pt x="118971" y="236010"/>
                        <a:pt x="118927" y="223357"/>
                      </a:cubicBezTo>
                      <a:cubicBezTo>
                        <a:pt x="118884" y="210705"/>
                        <a:pt x="157682" y="204847"/>
                        <a:pt x="162052" y="182546"/>
                      </a:cubicBezTo>
                      <a:cubicBezTo>
                        <a:pt x="166422" y="160244"/>
                        <a:pt x="154132" y="159896"/>
                        <a:pt x="150978" y="141560"/>
                      </a:cubicBezTo>
                      <a:cubicBezTo>
                        <a:pt x="147824" y="123224"/>
                        <a:pt x="178257" y="100638"/>
                        <a:pt x="182942" y="76761"/>
                      </a:cubicBezTo>
                      <a:cubicBezTo>
                        <a:pt x="186107" y="60615"/>
                        <a:pt x="165527" y="56991"/>
                        <a:pt x="161558" y="43926"/>
                      </a:cubicBezTo>
                      <a:cubicBezTo>
                        <a:pt x="156982" y="28871"/>
                        <a:pt x="183816" y="931"/>
                        <a:pt x="183816" y="931"/>
                      </a:cubicBezTo>
                      <a:cubicBezTo>
                        <a:pt x="152188" y="-3525"/>
                        <a:pt x="128579" y="8920"/>
                        <a:pt x="121593" y="19015"/>
                      </a:cubicBezTo>
                      <a:cubicBezTo>
                        <a:pt x="110534" y="35039"/>
                        <a:pt x="121267" y="58890"/>
                        <a:pt x="112315" y="67577"/>
                      </a:cubicBezTo>
                      <a:cubicBezTo>
                        <a:pt x="100274" y="79254"/>
                        <a:pt x="80829" y="80326"/>
                        <a:pt x="73598" y="100987"/>
                      </a:cubicBezTo>
                      <a:cubicBezTo>
                        <a:pt x="67480" y="118425"/>
                        <a:pt x="96181" y="151131"/>
                        <a:pt x="81665" y="170132"/>
                      </a:cubicBezTo>
                      <a:cubicBezTo>
                        <a:pt x="67941" y="188126"/>
                        <a:pt x="32655" y="179523"/>
                        <a:pt x="23969" y="205015"/>
                      </a:cubicBezTo>
                      <a:cubicBezTo>
                        <a:pt x="14790" y="231889"/>
                        <a:pt x="50206" y="252027"/>
                        <a:pt x="37937" y="278391"/>
                      </a:cubicBezTo>
                      <a:cubicBezTo>
                        <a:pt x="27140" y="301583"/>
                        <a:pt x="7575" y="302856"/>
                        <a:pt x="4057" y="327786"/>
                      </a:cubicBezTo>
                      <a:cubicBezTo>
                        <a:pt x="1164" y="348317"/>
                        <a:pt x="28225" y="369650"/>
                        <a:pt x="22069" y="389258"/>
                      </a:cubicBezTo>
                      <a:cubicBezTo>
                        <a:pt x="16060" y="408401"/>
                        <a:pt x="-7750" y="414285"/>
                        <a:pt x="2553" y="432853"/>
                      </a:cubicBezTo>
                      <a:cubicBezTo>
                        <a:pt x="14925" y="455142"/>
                        <a:pt x="34501" y="452345"/>
                        <a:pt x="28166" y="473717"/>
                      </a:cubicBezTo>
                      <a:cubicBezTo>
                        <a:pt x="22835" y="491678"/>
                        <a:pt x="29881" y="503129"/>
                        <a:pt x="39104" y="514070"/>
                      </a:cubicBezTo>
                      <a:cubicBezTo>
                        <a:pt x="56900" y="535170"/>
                        <a:pt x="49799" y="558563"/>
                        <a:pt x="55727" y="587646"/>
                      </a:cubicBezTo>
                      <a:cubicBezTo>
                        <a:pt x="57213" y="592756"/>
                        <a:pt x="61900" y="595465"/>
                        <a:pt x="66196" y="593696"/>
                      </a:cubicBezTo>
                      <a:cubicBezTo>
                        <a:pt x="67732" y="593064"/>
                        <a:pt x="69075" y="591904"/>
                        <a:pt x="70059" y="590365"/>
                      </a:cubicBezTo>
                      <a:cubicBezTo>
                        <a:pt x="75497" y="580498"/>
                        <a:pt x="82163" y="571672"/>
                        <a:pt x="89830" y="564188"/>
                      </a:cubicBezTo>
                      <a:cubicBezTo>
                        <a:pt x="102316" y="553157"/>
                        <a:pt x="113716" y="542229"/>
                        <a:pt x="106794" y="522853"/>
                      </a:cubicBezTo>
                      <a:cubicBezTo>
                        <a:pt x="98765" y="500352"/>
                        <a:pt x="77333" y="498576"/>
                        <a:pt x="88369" y="475570"/>
                      </a:cubicBezTo>
                      <a:close/>
                    </a:path>
                  </a:pathLst>
                </a:custGeom>
                <a:solidFill>
                  <a:srgbClr val="92D050"/>
                </a:solidFill>
                <a:ln w="5358"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60CEF636-4EBE-990F-80CB-05F7079F0359}"/>
                    </a:ext>
                  </a:extLst>
                </p:cNvPr>
                <p:cNvSpPr>
                  <a:spLocks/>
                </p:cNvSpPr>
                <p:nvPr/>
              </p:nvSpPr>
              <p:spPr>
                <a:xfrm>
                  <a:off x="11224890" y="16109102"/>
                  <a:ext cx="162532" cy="319857"/>
                </a:xfrm>
                <a:custGeom>
                  <a:avLst/>
                  <a:gdLst>
                    <a:gd name="connsiteX0" fmla="*/ 130290 w 162532"/>
                    <a:gd name="connsiteY0" fmla="*/ 213688 h 319857"/>
                    <a:gd name="connsiteX1" fmla="*/ 132374 w 162532"/>
                    <a:gd name="connsiteY1" fmla="*/ 165171 h 319857"/>
                    <a:gd name="connsiteX2" fmla="*/ 105638 w 162532"/>
                    <a:gd name="connsiteY2" fmla="*/ 139589 h 319857"/>
                    <a:gd name="connsiteX3" fmla="*/ 106892 w 162532"/>
                    <a:gd name="connsiteY3" fmla="*/ 86028 h 319857"/>
                    <a:gd name="connsiteX4" fmla="*/ 72985 w 162532"/>
                    <a:gd name="connsiteY4" fmla="*/ 58715 h 319857"/>
                    <a:gd name="connsiteX5" fmla="*/ 46824 w 162532"/>
                    <a:gd name="connsiteY5" fmla="*/ 14209 h 319857"/>
                    <a:gd name="connsiteX6" fmla="*/ 15534 w 162532"/>
                    <a:gd name="connsiteY6" fmla="*/ 0 h 319857"/>
                    <a:gd name="connsiteX7" fmla="*/ 11088 w 162532"/>
                    <a:gd name="connsiteY7" fmla="*/ 53122 h 319857"/>
                    <a:gd name="connsiteX8" fmla="*/ 38003 w 162532"/>
                    <a:gd name="connsiteY8" fmla="*/ 86260 h 319857"/>
                    <a:gd name="connsiteX9" fmla="*/ 42443 w 162532"/>
                    <a:gd name="connsiteY9" fmla="*/ 146325 h 319857"/>
                    <a:gd name="connsiteX10" fmla="*/ 76003 w 162532"/>
                    <a:gd name="connsiteY10" fmla="*/ 164519 h 319857"/>
                    <a:gd name="connsiteX11" fmla="*/ 74999 w 162532"/>
                    <a:gd name="connsiteY11" fmla="*/ 236428 h 319857"/>
                    <a:gd name="connsiteX12" fmla="*/ 128091 w 162532"/>
                    <a:gd name="connsiteY12" fmla="*/ 314454 h 319857"/>
                    <a:gd name="connsiteX13" fmla="*/ 139339 w 162532"/>
                    <a:gd name="connsiteY13" fmla="*/ 318759 h 319857"/>
                    <a:gd name="connsiteX14" fmla="*/ 142461 w 162532"/>
                    <a:gd name="connsiteY14" fmla="*/ 315455 h 319857"/>
                    <a:gd name="connsiteX15" fmla="*/ 162166 w 162532"/>
                    <a:gd name="connsiteY15" fmla="*/ 266938 h 319857"/>
                    <a:gd name="connsiteX16" fmla="*/ 130290 w 162532"/>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32" h="319857">
                      <a:moveTo>
                        <a:pt x="130290" y="213688"/>
                      </a:moveTo>
                      <a:cubicBezTo>
                        <a:pt x="128189" y="195397"/>
                        <a:pt x="134768" y="173980"/>
                        <a:pt x="132374" y="165171"/>
                      </a:cubicBezTo>
                      <a:cubicBezTo>
                        <a:pt x="125740" y="140758"/>
                        <a:pt x="112668" y="153785"/>
                        <a:pt x="105638" y="139589"/>
                      </a:cubicBezTo>
                      <a:cubicBezTo>
                        <a:pt x="96990" y="122151"/>
                        <a:pt x="112283" y="107774"/>
                        <a:pt x="106892" y="86028"/>
                      </a:cubicBezTo>
                      <a:cubicBezTo>
                        <a:pt x="102468" y="68183"/>
                        <a:pt x="93793" y="70334"/>
                        <a:pt x="72985" y="58715"/>
                      </a:cubicBezTo>
                      <a:cubicBezTo>
                        <a:pt x="58936" y="50868"/>
                        <a:pt x="55662" y="30620"/>
                        <a:pt x="46824" y="14209"/>
                      </a:cubicBezTo>
                      <a:cubicBezTo>
                        <a:pt x="39903" y="1356"/>
                        <a:pt x="15534" y="0"/>
                        <a:pt x="15534" y="0"/>
                      </a:cubicBezTo>
                      <a:cubicBezTo>
                        <a:pt x="-11154" y="2881"/>
                        <a:pt x="2907" y="41509"/>
                        <a:pt x="11088" y="53122"/>
                      </a:cubicBezTo>
                      <a:cubicBezTo>
                        <a:pt x="20409" y="66368"/>
                        <a:pt x="35679" y="62286"/>
                        <a:pt x="38003" y="86260"/>
                      </a:cubicBezTo>
                      <a:cubicBezTo>
                        <a:pt x="40684" y="114032"/>
                        <a:pt x="34024" y="123190"/>
                        <a:pt x="42443" y="146325"/>
                      </a:cubicBezTo>
                      <a:cubicBezTo>
                        <a:pt x="51726" y="171849"/>
                        <a:pt x="70775" y="144885"/>
                        <a:pt x="76003" y="164519"/>
                      </a:cubicBezTo>
                      <a:cubicBezTo>
                        <a:pt x="80932" y="183048"/>
                        <a:pt x="65320" y="214043"/>
                        <a:pt x="74999" y="236428"/>
                      </a:cubicBezTo>
                      <a:cubicBezTo>
                        <a:pt x="87235" y="264710"/>
                        <a:pt x="114004" y="269664"/>
                        <a:pt x="128091" y="314454"/>
                      </a:cubicBezTo>
                      <a:cubicBezTo>
                        <a:pt x="130198" y="319338"/>
                        <a:pt x="135233" y="321265"/>
                        <a:pt x="139339" y="318759"/>
                      </a:cubicBezTo>
                      <a:cubicBezTo>
                        <a:pt x="140597" y="317989"/>
                        <a:pt x="141672" y="316853"/>
                        <a:pt x="142461" y="315455"/>
                      </a:cubicBezTo>
                      <a:cubicBezTo>
                        <a:pt x="151920" y="301182"/>
                        <a:pt x="158645" y="284625"/>
                        <a:pt x="162166" y="266938"/>
                      </a:cubicBezTo>
                      <a:cubicBezTo>
                        <a:pt x="166412" y="236822"/>
                        <a:pt x="132336" y="231513"/>
                        <a:pt x="130290" y="213688"/>
                      </a:cubicBezTo>
                      <a:close/>
                    </a:path>
                  </a:pathLst>
                </a:custGeom>
                <a:solidFill>
                  <a:srgbClr val="92D050"/>
                </a:solidFill>
                <a:ln w="5358"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42EC024F-5241-64CA-6EC0-B024C9500368}"/>
                    </a:ext>
                  </a:extLst>
                </p:cNvPr>
                <p:cNvSpPr>
                  <a:spLocks/>
                </p:cNvSpPr>
                <p:nvPr/>
              </p:nvSpPr>
              <p:spPr>
                <a:xfrm>
                  <a:off x="11480036" y="16072212"/>
                  <a:ext cx="138992" cy="330827"/>
                </a:xfrm>
                <a:custGeom>
                  <a:avLst/>
                  <a:gdLst>
                    <a:gd name="connsiteX0" fmla="*/ 121381 w 138992"/>
                    <a:gd name="connsiteY0" fmla="*/ 80640 h 330827"/>
                    <a:gd name="connsiteX1" fmla="*/ 138085 w 138992"/>
                    <a:gd name="connsiteY1" fmla="*/ 19548 h 330827"/>
                    <a:gd name="connsiteX2" fmla="*/ 96138 w 138992"/>
                    <a:gd name="connsiteY2" fmla="*/ 18818 h 330827"/>
                    <a:gd name="connsiteX3" fmla="*/ 66617 w 138992"/>
                    <a:gd name="connsiteY3" fmla="*/ 75821 h 330827"/>
                    <a:gd name="connsiteX4" fmla="*/ 64266 w 138992"/>
                    <a:gd name="connsiteY4" fmla="*/ 122000 h 330827"/>
                    <a:gd name="connsiteX5" fmla="*/ 35554 w 138992"/>
                    <a:gd name="connsiteY5" fmla="*/ 138314 h 330827"/>
                    <a:gd name="connsiteX6" fmla="*/ 36211 w 138992"/>
                    <a:gd name="connsiteY6" fmla="*/ 183176 h 330827"/>
                    <a:gd name="connsiteX7" fmla="*/ 6457 w 138992"/>
                    <a:gd name="connsiteY7" fmla="*/ 213356 h 330827"/>
                    <a:gd name="connsiteX8" fmla="*/ 6033 w 138992"/>
                    <a:gd name="connsiteY8" fmla="*/ 265935 h 330827"/>
                    <a:gd name="connsiteX9" fmla="*/ 10452 w 138992"/>
                    <a:gd name="connsiteY9" fmla="*/ 323888 h 330827"/>
                    <a:gd name="connsiteX10" fmla="*/ 16105 w 138992"/>
                    <a:gd name="connsiteY10" fmla="*/ 330827 h 330827"/>
                    <a:gd name="connsiteX11" fmla="*/ 21222 w 138992"/>
                    <a:gd name="connsiteY11" fmla="*/ 327298 h 330827"/>
                    <a:gd name="connsiteX12" fmla="*/ 56161 w 138992"/>
                    <a:gd name="connsiteY12" fmla="*/ 277225 h 330827"/>
                    <a:gd name="connsiteX13" fmla="*/ 64798 w 138992"/>
                    <a:gd name="connsiteY13" fmla="*/ 227791 h 330827"/>
                    <a:gd name="connsiteX14" fmla="*/ 100377 w 138992"/>
                    <a:gd name="connsiteY14" fmla="*/ 200019 h 330827"/>
                    <a:gd name="connsiteX15" fmla="*/ 96284 w 138992"/>
                    <a:gd name="connsiteY15" fmla="*/ 152568 h 330827"/>
                    <a:gd name="connsiteX16" fmla="*/ 130859 w 138992"/>
                    <a:gd name="connsiteY16" fmla="*/ 129318 h 330827"/>
                    <a:gd name="connsiteX17" fmla="*/ 121381 w 13899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992" h="330827">
                      <a:moveTo>
                        <a:pt x="121381" y="80640"/>
                      </a:moveTo>
                      <a:cubicBezTo>
                        <a:pt x="135211" y="64899"/>
                        <a:pt x="141485" y="41957"/>
                        <a:pt x="138085" y="19548"/>
                      </a:cubicBezTo>
                      <a:cubicBezTo>
                        <a:pt x="133986" y="-6041"/>
                        <a:pt x="99921" y="-6738"/>
                        <a:pt x="96138" y="18818"/>
                      </a:cubicBezTo>
                      <a:cubicBezTo>
                        <a:pt x="93239" y="38414"/>
                        <a:pt x="98195" y="60553"/>
                        <a:pt x="66617" y="75821"/>
                      </a:cubicBezTo>
                      <a:cubicBezTo>
                        <a:pt x="44718" y="86414"/>
                        <a:pt x="70248" y="110536"/>
                        <a:pt x="64266" y="122000"/>
                      </a:cubicBezTo>
                      <a:cubicBezTo>
                        <a:pt x="58284" y="133464"/>
                        <a:pt x="42177" y="128323"/>
                        <a:pt x="35554" y="138314"/>
                      </a:cubicBezTo>
                      <a:cubicBezTo>
                        <a:pt x="23844" y="155966"/>
                        <a:pt x="41238" y="169645"/>
                        <a:pt x="36211" y="183176"/>
                      </a:cubicBezTo>
                      <a:cubicBezTo>
                        <a:pt x="30017" y="199832"/>
                        <a:pt x="16831" y="196861"/>
                        <a:pt x="6457" y="213356"/>
                      </a:cubicBezTo>
                      <a:cubicBezTo>
                        <a:pt x="-2056" y="226919"/>
                        <a:pt x="-2104" y="231750"/>
                        <a:pt x="6033" y="265935"/>
                      </a:cubicBezTo>
                      <a:cubicBezTo>
                        <a:pt x="9696" y="284927"/>
                        <a:pt x="11182" y="304422"/>
                        <a:pt x="10452" y="323888"/>
                      </a:cubicBezTo>
                      <a:cubicBezTo>
                        <a:pt x="10403" y="327661"/>
                        <a:pt x="12933" y="330768"/>
                        <a:pt x="16105" y="330827"/>
                      </a:cubicBezTo>
                      <a:cubicBezTo>
                        <a:pt x="18228" y="330866"/>
                        <a:pt x="20196" y="329509"/>
                        <a:pt x="21222" y="327298"/>
                      </a:cubicBezTo>
                      <a:cubicBezTo>
                        <a:pt x="29973" y="308291"/>
                        <a:pt x="42503" y="285963"/>
                        <a:pt x="56161" y="277225"/>
                      </a:cubicBezTo>
                      <a:cubicBezTo>
                        <a:pt x="74597" y="265438"/>
                        <a:pt x="64141" y="248459"/>
                        <a:pt x="64798" y="227791"/>
                      </a:cubicBezTo>
                      <a:cubicBezTo>
                        <a:pt x="65580" y="204101"/>
                        <a:pt x="89227" y="214519"/>
                        <a:pt x="100377" y="200019"/>
                      </a:cubicBezTo>
                      <a:cubicBezTo>
                        <a:pt x="113059" y="183582"/>
                        <a:pt x="91778" y="171040"/>
                        <a:pt x="96284" y="152568"/>
                      </a:cubicBezTo>
                      <a:cubicBezTo>
                        <a:pt x="101648" y="130577"/>
                        <a:pt x="124361" y="143371"/>
                        <a:pt x="130859" y="129318"/>
                      </a:cubicBezTo>
                      <a:cubicBezTo>
                        <a:pt x="141928" y="105331"/>
                        <a:pt x="102272" y="102967"/>
                        <a:pt x="121381" y="80640"/>
                      </a:cubicBezTo>
                      <a:close/>
                    </a:path>
                  </a:pathLst>
                </a:custGeom>
                <a:solidFill>
                  <a:srgbClr val="92D050"/>
                </a:solidFill>
                <a:ln w="5358"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AED43258-2E61-962F-C43C-F54D3D930825}"/>
                    </a:ext>
                  </a:extLst>
                </p:cNvPr>
                <p:cNvSpPr>
                  <a:spLocks/>
                </p:cNvSpPr>
                <p:nvPr/>
              </p:nvSpPr>
              <p:spPr>
                <a:xfrm>
                  <a:off x="11257116" y="15890286"/>
                  <a:ext cx="49856" cy="59315"/>
                </a:xfrm>
                <a:custGeom>
                  <a:avLst/>
                  <a:gdLst>
                    <a:gd name="connsiteX0" fmla="*/ 24928 w 49856"/>
                    <a:gd name="connsiteY0" fmla="*/ 59315 h 59315"/>
                    <a:gd name="connsiteX1" fmla="*/ 49857 w 49856"/>
                    <a:gd name="connsiteY1" fmla="*/ 29658 h 59315"/>
                    <a:gd name="connsiteX2" fmla="*/ 24928 w 49856"/>
                    <a:gd name="connsiteY2" fmla="*/ 0 h 59315"/>
                    <a:gd name="connsiteX3" fmla="*/ 0 w 49856"/>
                    <a:gd name="connsiteY3" fmla="*/ 29658 h 59315"/>
                    <a:gd name="connsiteX4" fmla="*/ 24928 w 49856"/>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6" h="59315">
                      <a:moveTo>
                        <a:pt x="24928" y="59315"/>
                      </a:moveTo>
                      <a:cubicBezTo>
                        <a:pt x="38696" y="59315"/>
                        <a:pt x="49857" y="46037"/>
                        <a:pt x="49857" y="29658"/>
                      </a:cubicBezTo>
                      <a:cubicBezTo>
                        <a:pt x="49857" y="13278"/>
                        <a:pt x="38696" y="0"/>
                        <a:pt x="24928" y="0"/>
                      </a:cubicBezTo>
                      <a:cubicBezTo>
                        <a:pt x="11161" y="0"/>
                        <a:pt x="0" y="13278"/>
                        <a:pt x="0" y="29658"/>
                      </a:cubicBezTo>
                      <a:cubicBezTo>
                        <a:pt x="0" y="46037"/>
                        <a:pt x="11161" y="59315"/>
                        <a:pt x="24928" y="59315"/>
                      </a:cubicBezTo>
                      <a:close/>
                    </a:path>
                  </a:pathLst>
                </a:custGeom>
                <a:solidFill>
                  <a:srgbClr val="92D050"/>
                </a:solidFill>
                <a:ln w="5358"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102E342A-F950-0D05-4E9B-0B76A5240E36}"/>
                    </a:ext>
                  </a:extLst>
                </p:cNvPr>
                <p:cNvSpPr>
                  <a:spLocks/>
                </p:cNvSpPr>
                <p:nvPr/>
              </p:nvSpPr>
              <p:spPr>
                <a:xfrm>
                  <a:off x="11330083" y="15956531"/>
                  <a:ext cx="33244" cy="39552"/>
                </a:xfrm>
                <a:custGeom>
                  <a:avLst/>
                  <a:gdLst>
                    <a:gd name="connsiteX0" fmla="*/ 16617 w 33244"/>
                    <a:gd name="connsiteY0" fmla="*/ 39552 h 39552"/>
                    <a:gd name="connsiteX1" fmla="*/ 33245 w 33244"/>
                    <a:gd name="connsiteY1" fmla="*/ 19783 h 39552"/>
                    <a:gd name="connsiteX2" fmla="*/ 16628 w 33244"/>
                    <a:gd name="connsiteY2" fmla="*/ 0 h 39552"/>
                    <a:gd name="connsiteX3" fmla="*/ 0 w 33244"/>
                    <a:gd name="connsiteY3" fmla="*/ 19770 h 39552"/>
                    <a:gd name="connsiteX4" fmla="*/ 0 w 33244"/>
                    <a:gd name="connsiteY4" fmla="*/ 19776 h 39552"/>
                    <a:gd name="connsiteX5" fmla="*/ 16617 w 33244"/>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4" h="39552">
                      <a:moveTo>
                        <a:pt x="16617" y="39552"/>
                      </a:moveTo>
                      <a:cubicBezTo>
                        <a:pt x="25797" y="39556"/>
                        <a:pt x="33242" y="30705"/>
                        <a:pt x="33245" y="19783"/>
                      </a:cubicBezTo>
                      <a:cubicBezTo>
                        <a:pt x="33248" y="8860"/>
                        <a:pt x="25808" y="4"/>
                        <a:pt x="16628" y="0"/>
                      </a:cubicBezTo>
                      <a:cubicBezTo>
                        <a:pt x="7448" y="-4"/>
                        <a:pt x="3" y="8848"/>
                        <a:pt x="0" y="19770"/>
                      </a:cubicBezTo>
                      <a:cubicBezTo>
                        <a:pt x="0" y="19772"/>
                        <a:pt x="0" y="19774"/>
                        <a:pt x="0" y="19776"/>
                      </a:cubicBezTo>
                      <a:cubicBezTo>
                        <a:pt x="0" y="30696"/>
                        <a:pt x="7439" y="39548"/>
                        <a:pt x="16617" y="39552"/>
                      </a:cubicBezTo>
                      <a:close/>
                    </a:path>
                  </a:pathLst>
                </a:custGeom>
                <a:solidFill>
                  <a:srgbClr val="92D050"/>
                </a:solidFill>
                <a:ln w="5358"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930AAB86-33EB-4E57-E700-EF81A0A1C248}"/>
                    </a:ext>
                  </a:extLst>
                </p:cNvPr>
                <p:cNvSpPr>
                  <a:spLocks/>
                </p:cNvSpPr>
                <p:nvPr/>
              </p:nvSpPr>
              <p:spPr>
                <a:xfrm>
                  <a:off x="11290047" y="16033795"/>
                  <a:ext cx="29195" cy="34734"/>
                </a:xfrm>
                <a:custGeom>
                  <a:avLst/>
                  <a:gdLst>
                    <a:gd name="connsiteX0" fmla="*/ 0 w 29195"/>
                    <a:gd name="connsiteY0" fmla="*/ 17361 h 34734"/>
                    <a:gd name="connsiteX1" fmla="*/ 14592 w 29195"/>
                    <a:gd name="connsiteY1" fmla="*/ 34734 h 34734"/>
                    <a:gd name="connsiteX2" fmla="*/ 29195 w 29195"/>
                    <a:gd name="connsiteY2" fmla="*/ 17373 h 34734"/>
                    <a:gd name="connsiteX3" fmla="*/ 14603 w 29195"/>
                    <a:gd name="connsiteY3" fmla="*/ 0 h 34734"/>
                    <a:gd name="connsiteX4" fmla="*/ 14598 w 29195"/>
                    <a:gd name="connsiteY4" fmla="*/ 0 h 34734"/>
                    <a:gd name="connsiteX5" fmla="*/ 0 w 29195"/>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5" h="34734">
                      <a:moveTo>
                        <a:pt x="0" y="17361"/>
                      </a:moveTo>
                      <a:cubicBezTo>
                        <a:pt x="-3" y="26952"/>
                        <a:pt x="6530" y="34730"/>
                        <a:pt x="14592" y="34734"/>
                      </a:cubicBezTo>
                      <a:cubicBezTo>
                        <a:pt x="22654" y="34738"/>
                        <a:pt x="29192" y="26965"/>
                        <a:pt x="29195" y="17373"/>
                      </a:cubicBezTo>
                      <a:cubicBezTo>
                        <a:pt x="29198" y="7782"/>
                        <a:pt x="22665" y="4"/>
                        <a:pt x="14603" y="0"/>
                      </a:cubicBezTo>
                      <a:cubicBezTo>
                        <a:pt x="14601" y="0"/>
                        <a:pt x="14599" y="0"/>
                        <a:pt x="14598" y="0"/>
                      </a:cubicBezTo>
                      <a:cubicBezTo>
                        <a:pt x="6538" y="0"/>
                        <a:pt x="3" y="7772"/>
                        <a:pt x="0" y="17361"/>
                      </a:cubicBezTo>
                      <a:close/>
                    </a:path>
                  </a:pathLst>
                </a:custGeom>
                <a:solidFill>
                  <a:srgbClr val="92D050"/>
                </a:solidFill>
                <a:ln w="5358" cap="flat">
                  <a:noFill/>
                  <a:prstDash val="solid"/>
                  <a:miter/>
                </a:ln>
              </p:spPr>
              <p:txBody>
                <a:bodyPr rtlCol="0" anchor="ctr"/>
                <a:lstStyle/>
                <a:p>
                  <a:endParaRPr lang="en-US"/>
                </a:p>
              </p:txBody>
            </p:sp>
          </p:grpSp>
          <p:grpSp>
            <p:nvGrpSpPr>
              <p:cNvPr id="62" name="Graphic 68" descr="Seaweed with solid fill">
                <a:extLst>
                  <a:ext uri="{FF2B5EF4-FFF2-40B4-BE49-F238E27FC236}">
                    <a16:creationId xmlns:a16="http://schemas.microsoft.com/office/drawing/2014/main" id="{2866E249-B3C4-9571-8FD2-2B8698FA24E8}"/>
                  </a:ext>
                </a:extLst>
              </p:cNvPr>
              <p:cNvGrpSpPr>
                <a:grpSpLocks/>
              </p:cNvGrpSpPr>
              <p:nvPr/>
            </p:nvGrpSpPr>
            <p:grpSpPr>
              <a:xfrm>
                <a:off x="3517153" y="5058609"/>
                <a:ext cx="94270" cy="121209"/>
                <a:chOff x="11104655" y="16001125"/>
                <a:chExt cx="288042" cy="401824"/>
              </a:xfrm>
              <a:solidFill>
                <a:schemeClr val="accent6">
                  <a:lumMod val="50000"/>
                </a:schemeClr>
              </a:solidFill>
            </p:grpSpPr>
            <p:sp>
              <p:nvSpPr>
                <p:cNvPr id="1171" name="Freeform: Shape 1170">
                  <a:extLst>
                    <a:ext uri="{FF2B5EF4-FFF2-40B4-BE49-F238E27FC236}">
                      <a16:creationId xmlns:a16="http://schemas.microsoft.com/office/drawing/2014/main" id="{21742866-C53E-9F1B-4E27-6E08D3381F0E}"/>
                    </a:ext>
                  </a:extLst>
                </p:cNvPr>
                <p:cNvSpPr>
                  <a:spLocks/>
                </p:cNvSpPr>
                <p:nvPr/>
              </p:nvSpPr>
              <p:spPr>
                <a:xfrm>
                  <a:off x="11179123" y="16001125"/>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6E307541-97AE-F9B5-4567-96B41E293A20}"/>
                    </a:ext>
                  </a:extLst>
                </p:cNvPr>
                <p:cNvSpPr>
                  <a:spLocks/>
                </p:cNvSpPr>
                <p:nvPr/>
              </p:nvSpPr>
              <p:spPr>
                <a:xfrm>
                  <a:off x="11104655" y="16055231"/>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BF9CB8F1-983B-85B1-E244-DD863D28F073}"/>
                    </a:ext>
                  </a:extLst>
                </p:cNvPr>
                <p:cNvSpPr>
                  <a:spLocks/>
                </p:cNvSpPr>
                <p:nvPr/>
              </p:nvSpPr>
              <p:spPr>
                <a:xfrm>
                  <a:off x="11152451" y="16100373"/>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1C3AF656-DA52-CF46-975B-1166BEE54DBE}"/>
                    </a:ext>
                  </a:extLst>
                </p:cNvPr>
                <p:cNvSpPr>
                  <a:spLocks/>
                </p:cNvSpPr>
                <p:nvPr/>
              </p:nvSpPr>
              <p:spPr>
                <a:xfrm>
                  <a:off x="11126227" y="16153013"/>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8E722B2-1FD2-B996-B9DB-9FCEF38D7779}"/>
                    </a:ext>
                  </a:extLst>
                </p:cNvPr>
                <p:cNvSpPr>
                  <a:spLocks/>
                </p:cNvSpPr>
                <p:nvPr/>
              </p:nvSpPr>
              <p:spPr>
                <a:xfrm>
                  <a:off x="11332245" y="16203076"/>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91216FE3-8A61-03D4-C81E-E986FFCAA78A}"/>
                    </a:ext>
                  </a:extLst>
                </p:cNvPr>
                <p:cNvSpPr>
                  <a:spLocks/>
                </p:cNvSpPr>
                <p:nvPr/>
              </p:nvSpPr>
              <p:spPr>
                <a:xfrm>
                  <a:off x="11373777" y="16242302"/>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21794E06-3ACE-E6AC-E451-8FE9BD3994B2}"/>
                    </a:ext>
                  </a:extLst>
                </p:cNvPr>
                <p:cNvSpPr>
                  <a:spLocks/>
                </p:cNvSpPr>
                <p:nvPr/>
              </p:nvSpPr>
              <p:spPr>
                <a:xfrm>
                  <a:off x="11350990" y="16288044"/>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63" name="Graphic 69" descr="Seaweed with solid fill">
                <a:extLst>
                  <a:ext uri="{FF2B5EF4-FFF2-40B4-BE49-F238E27FC236}">
                    <a16:creationId xmlns:a16="http://schemas.microsoft.com/office/drawing/2014/main" id="{AECC2702-C223-1D73-180A-122548E7021A}"/>
                  </a:ext>
                </a:extLst>
              </p:cNvPr>
              <p:cNvGrpSpPr>
                <a:grpSpLocks/>
              </p:cNvGrpSpPr>
              <p:nvPr/>
            </p:nvGrpSpPr>
            <p:grpSpPr>
              <a:xfrm rot="1416097">
                <a:off x="3821564" y="5071113"/>
                <a:ext cx="153466" cy="179249"/>
                <a:chOff x="12034781" y="16042578"/>
                <a:chExt cx="468914" cy="594237"/>
              </a:xfrm>
              <a:solidFill>
                <a:schemeClr val="accent6">
                  <a:lumMod val="75000"/>
                </a:schemeClr>
              </a:solidFill>
            </p:grpSpPr>
            <p:sp>
              <p:nvSpPr>
                <p:cNvPr id="1165" name="Freeform: Shape 1164">
                  <a:extLst>
                    <a:ext uri="{FF2B5EF4-FFF2-40B4-BE49-F238E27FC236}">
                      <a16:creationId xmlns:a16="http://schemas.microsoft.com/office/drawing/2014/main" id="{926E090E-A73C-9882-E2E9-C098D1C387A1}"/>
                    </a:ext>
                  </a:extLst>
                </p:cNvPr>
                <p:cNvSpPr>
                  <a:spLocks/>
                </p:cNvSpPr>
                <p:nvPr/>
              </p:nvSpPr>
              <p:spPr>
                <a:xfrm>
                  <a:off x="12202704" y="16042578"/>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888B0C80-F08B-F50C-13B9-791D140221DB}"/>
                    </a:ext>
                  </a:extLst>
                </p:cNvPr>
                <p:cNvSpPr>
                  <a:spLocks/>
                </p:cNvSpPr>
                <p:nvPr/>
              </p:nvSpPr>
              <p:spPr>
                <a:xfrm>
                  <a:off x="12034781" y="16302510"/>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CDF52827-5292-3358-929D-98952E9A4E56}"/>
                    </a:ext>
                  </a:extLst>
                </p:cNvPr>
                <p:cNvSpPr>
                  <a:spLocks/>
                </p:cNvSpPr>
                <p:nvPr/>
              </p:nvSpPr>
              <p:spPr>
                <a:xfrm>
                  <a:off x="12338333" y="16265620"/>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FAD51DB6-9C5D-84B1-2CD6-D60316F8A1A2}"/>
                    </a:ext>
                  </a:extLst>
                </p:cNvPr>
                <p:cNvSpPr>
                  <a:spLocks/>
                </p:cNvSpPr>
                <p:nvPr/>
              </p:nvSpPr>
              <p:spPr>
                <a:xfrm>
                  <a:off x="12073122" y="16083694"/>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6F652ED9-7AE5-25DA-62A2-B9632A62027E}"/>
                    </a:ext>
                  </a:extLst>
                </p:cNvPr>
                <p:cNvSpPr>
                  <a:spLocks/>
                </p:cNvSpPr>
                <p:nvPr/>
              </p:nvSpPr>
              <p:spPr>
                <a:xfrm>
                  <a:off x="12159931" y="16149939"/>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24F5759D-4B4C-B507-E130-8D2E817B3C33}"/>
                    </a:ext>
                  </a:extLst>
                </p:cNvPr>
                <p:cNvSpPr>
                  <a:spLocks/>
                </p:cNvSpPr>
                <p:nvPr/>
              </p:nvSpPr>
              <p:spPr>
                <a:xfrm>
                  <a:off x="12112299" y="16227203"/>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024" name="Graphic 71" descr="Seaweed with solid fill">
                <a:extLst>
                  <a:ext uri="{FF2B5EF4-FFF2-40B4-BE49-F238E27FC236}">
                    <a16:creationId xmlns:a16="http://schemas.microsoft.com/office/drawing/2014/main" id="{78ED3066-3EF7-6525-1B2C-C6DF28B57049}"/>
                  </a:ext>
                </a:extLst>
              </p:cNvPr>
              <p:cNvGrpSpPr>
                <a:grpSpLocks/>
              </p:cNvGrpSpPr>
              <p:nvPr/>
            </p:nvGrpSpPr>
            <p:grpSpPr>
              <a:xfrm rot="852343">
                <a:off x="4565143" y="5372445"/>
                <a:ext cx="116658" cy="121209"/>
                <a:chOff x="14306785" y="17041537"/>
                <a:chExt cx="356449" cy="401824"/>
              </a:xfrm>
              <a:solidFill>
                <a:schemeClr val="accent6">
                  <a:lumMod val="50000"/>
                </a:schemeClr>
              </a:solidFill>
            </p:grpSpPr>
            <p:sp>
              <p:nvSpPr>
                <p:cNvPr id="1158" name="Freeform: Shape 1157">
                  <a:extLst>
                    <a:ext uri="{FF2B5EF4-FFF2-40B4-BE49-F238E27FC236}">
                      <a16:creationId xmlns:a16="http://schemas.microsoft.com/office/drawing/2014/main" id="{66585F5C-8BA8-A1D8-BE46-DE087DCD27C8}"/>
                    </a:ext>
                  </a:extLst>
                </p:cNvPr>
                <p:cNvSpPr>
                  <a:spLocks/>
                </p:cNvSpPr>
                <p:nvPr/>
              </p:nvSpPr>
              <p:spPr>
                <a:xfrm>
                  <a:off x="14398938" y="17041537"/>
                  <a:ext cx="156757" cy="401824"/>
                </a:xfrm>
                <a:custGeom>
                  <a:avLst/>
                  <a:gdLst>
                    <a:gd name="connsiteX0" fmla="*/ 77603 w 156757"/>
                    <a:gd name="connsiteY0" fmla="*/ 232350 h 401824"/>
                    <a:gd name="connsiteX1" fmla="*/ 84318 w 156757"/>
                    <a:gd name="connsiteY1" fmla="*/ 226416 h 401824"/>
                    <a:gd name="connsiteX2" fmla="*/ 87151 w 156757"/>
                    <a:gd name="connsiteY2" fmla="*/ 227285 h 401824"/>
                    <a:gd name="connsiteX3" fmla="*/ 100059 w 156757"/>
                    <a:gd name="connsiteY3" fmla="*/ 233602 h 401824"/>
                    <a:gd name="connsiteX4" fmla="*/ 126040 w 156757"/>
                    <a:gd name="connsiteY4" fmla="*/ 219390 h 401824"/>
                    <a:gd name="connsiteX5" fmla="*/ 109261 w 156757"/>
                    <a:gd name="connsiteY5" fmla="*/ 194349 h 401824"/>
                    <a:gd name="connsiteX6" fmla="*/ 87370 w 156757"/>
                    <a:gd name="connsiteY6" fmla="*/ 200982 h 401824"/>
                    <a:gd name="connsiteX7" fmla="*/ 82548 w 156757"/>
                    <a:gd name="connsiteY7" fmla="*/ 199703 h 401824"/>
                    <a:gd name="connsiteX8" fmla="*/ 82138 w 156757"/>
                    <a:gd name="connsiteY8" fmla="*/ 197249 h 401824"/>
                    <a:gd name="connsiteX9" fmla="*/ 85468 w 156757"/>
                    <a:gd name="connsiteY9" fmla="*/ 183200 h 401824"/>
                    <a:gd name="connsiteX10" fmla="*/ 107636 w 156757"/>
                    <a:gd name="connsiteY10" fmla="*/ 170193 h 401824"/>
                    <a:gd name="connsiteX11" fmla="*/ 114531 w 156757"/>
                    <a:gd name="connsiteY11" fmla="*/ 173688 h 401824"/>
                    <a:gd name="connsiteX12" fmla="*/ 121726 w 156757"/>
                    <a:gd name="connsiteY12" fmla="*/ 178977 h 401824"/>
                    <a:gd name="connsiteX13" fmla="*/ 152528 w 156757"/>
                    <a:gd name="connsiteY13" fmla="*/ 170767 h 401824"/>
                    <a:gd name="connsiteX14" fmla="*/ 130303 w 156757"/>
                    <a:gd name="connsiteY14" fmla="*/ 136052 h 401824"/>
                    <a:gd name="connsiteX15" fmla="*/ 104368 w 156757"/>
                    <a:gd name="connsiteY15" fmla="*/ 140977 h 401824"/>
                    <a:gd name="connsiteX16" fmla="*/ 99862 w 156757"/>
                    <a:gd name="connsiteY16" fmla="*/ 138390 h 401824"/>
                    <a:gd name="connsiteX17" fmla="*/ 99912 w 156757"/>
                    <a:gd name="connsiteY17" fmla="*/ 136303 h 401824"/>
                    <a:gd name="connsiteX18" fmla="*/ 105593 w 156757"/>
                    <a:gd name="connsiteY18" fmla="*/ 118367 h 401824"/>
                    <a:gd name="connsiteX19" fmla="*/ 111733 w 156757"/>
                    <a:gd name="connsiteY19" fmla="*/ 115180 h 401824"/>
                    <a:gd name="connsiteX20" fmla="*/ 113416 w 156757"/>
                    <a:gd name="connsiteY20" fmla="*/ 116109 h 401824"/>
                    <a:gd name="connsiteX21" fmla="*/ 137889 w 156757"/>
                    <a:gd name="connsiteY21" fmla="*/ 120063 h 401824"/>
                    <a:gd name="connsiteX22" fmla="*/ 148360 w 156757"/>
                    <a:gd name="connsiteY22" fmla="*/ 79926 h 401824"/>
                    <a:gd name="connsiteX23" fmla="*/ 120249 w 156757"/>
                    <a:gd name="connsiteY23" fmla="*/ 86913 h 401824"/>
                    <a:gd name="connsiteX24" fmla="*/ 114640 w 156757"/>
                    <a:gd name="connsiteY24" fmla="*/ 85452 h 401824"/>
                    <a:gd name="connsiteX25" fmla="*/ 114127 w 156757"/>
                    <a:gd name="connsiteY25" fmla="*/ 82737 h 401824"/>
                    <a:gd name="connsiteX26" fmla="*/ 115760 w 156757"/>
                    <a:gd name="connsiteY26" fmla="*/ 66761 h 401824"/>
                    <a:gd name="connsiteX27" fmla="*/ 121627 w 156757"/>
                    <a:gd name="connsiteY27" fmla="*/ 60511 h 401824"/>
                    <a:gd name="connsiteX28" fmla="*/ 145626 w 156757"/>
                    <a:gd name="connsiteY28" fmla="*/ 52313 h 401824"/>
                    <a:gd name="connsiteX29" fmla="*/ 153452 w 156757"/>
                    <a:gd name="connsiteY29" fmla="*/ 23827 h 401824"/>
                    <a:gd name="connsiteX30" fmla="*/ 110996 w 156757"/>
                    <a:gd name="connsiteY30" fmla="*/ 36063 h 401824"/>
                    <a:gd name="connsiteX31" fmla="*/ 110784 w 156757"/>
                    <a:gd name="connsiteY31" fmla="*/ 36696 h 401824"/>
                    <a:gd name="connsiteX32" fmla="*/ 72780 w 156757"/>
                    <a:gd name="connsiteY32" fmla="*/ 2066 h 401824"/>
                    <a:gd name="connsiteX33" fmla="*/ 95012 w 156757"/>
                    <a:gd name="connsiteY33" fmla="*/ 52481 h 401824"/>
                    <a:gd name="connsiteX34" fmla="*/ 98251 w 156757"/>
                    <a:gd name="connsiteY34" fmla="*/ 57662 h 401824"/>
                    <a:gd name="connsiteX35" fmla="*/ 97203 w 156757"/>
                    <a:gd name="connsiteY35" fmla="*/ 76538 h 401824"/>
                    <a:gd name="connsiteX36" fmla="*/ 93330 w 156757"/>
                    <a:gd name="connsiteY36" fmla="*/ 79478 h 401824"/>
                    <a:gd name="connsiteX37" fmla="*/ 91161 w 156757"/>
                    <a:gd name="connsiteY37" fmla="*/ 78280 h 401824"/>
                    <a:gd name="connsiteX38" fmla="*/ 61268 w 156757"/>
                    <a:gd name="connsiteY38" fmla="*/ 52444 h 401824"/>
                    <a:gd name="connsiteX39" fmla="*/ 44880 w 156757"/>
                    <a:gd name="connsiteY39" fmla="*/ 80214 h 401824"/>
                    <a:gd name="connsiteX40" fmla="*/ 60858 w 156757"/>
                    <a:gd name="connsiteY40" fmla="*/ 104349 h 401824"/>
                    <a:gd name="connsiteX41" fmla="*/ 72700 w 156757"/>
                    <a:gd name="connsiteY41" fmla="*/ 108011 h 401824"/>
                    <a:gd name="connsiteX42" fmla="*/ 84359 w 156757"/>
                    <a:gd name="connsiteY42" fmla="*/ 127067 h 401824"/>
                    <a:gd name="connsiteX43" fmla="*/ 84039 w 156757"/>
                    <a:gd name="connsiteY43" fmla="*/ 128206 h 401824"/>
                    <a:gd name="connsiteX44" fmla="*/ 81228 w 156757"/>
                    <a:gd name="connsiteY44" fmla="*/ 136795 h 401824"/>
                    <a:gd name="connsiteX45" fmla="*/ 80747 w 156757"/>
                    <a:gd name="connsiteY45" fmla="*/ 138261 h 401824"/>
                    <a:gd name="connsiteX46" fmla="*/ 72378 w 156757"/>
                    <a:gd name="connsiteY46" fmla="*/ 142479 h 401824"/>
                    <a:gd name="connsiteX47" fmla="*/ 69191 w 156757"/>
                    <a:gd name="connsiteY47" fmla="*/ 140214 h 401824"/>
                    <a:gd name="connsiteX48" fmla="*/ 51364 w 156757"/>
                    <a:gd name="connsiteY48" fmla="*/ 121992 h 401824"/>
                    <a:gd name="connsiteX49" fmla="*/ 20565 w 156757"/>
                    <a:gd name="connsiteY49" fmla="*/ 123999 h 401824"/>
                    <a:gd name="connsiteX50" fmla="*/ 29841 w 156757"/>
                    <a:gd name="connsiteY50" fmla="*/ 153437 h 401824"/>
                    <a:gd name="connsiteX51" fmla="*/ 60516 w 156757"/>
                    <a:gd name="connsiteY51" fmla="*/ 158876 h 401824"/>
                    <a:gd name="connsiteX52" fmla="*/ 70460 w 156757"/>
                    <a:gd name="connsiteY52" fmla="*/ 170599 h 401824"/>
                    <a:gd name="connsiteX53" fmla="*/ 70094 w 156757"/>
                    <a:gd name="connsiteY53" fmla="*/ 172643 h 401824"/>
                    <a:gd name="connsiteX54" fmla="*/ 63974 w 156757"/>
                    <a:gd name="connsiteY54" fmla="*/ 198457 h 401824"/>
                    <a:gd name="connsiteX55" fmla="*/ 58666 w 156757"/>
                    <a:gd name="connsiteY55" fmla="*/ 202094 h 401824"/>
                    <a:gd name="connsiteX56" fmla="*/ 55647 w 156757"/>
                    <a:gd name="connsiteY56" fmla="*/ 200039 h 401824"/>
                    <a:gd name="connsiteX57" fmla="*/ 43240 w 156757"/>
                    <a:gd name="connsiteY57" fmla="*/ 185627 h 401824"/>
                    <a:gd name="connsiteX58" fmla="*/ 8130 w 156757"/>
                    <a:gd name="connsiteY58" fmla="*/ 181452 h 401824"/>
                    <a:gd name="connsiteX59" fmla="*/ 15167 w 156757"/>
                    <a:gd name="connsiteY59" fmla="*/ 216103 h 401824"/>
                    <a:gd name="connsiteX60" fmla="*/ 50908 w 156757"/>
                    <a:gd name="connsiteY60" fmla="*/ 230557 h 401824"/>
                    <a:gd name="connsiteX61" fmla="*/ 59990 w 156757"/>
                    <a:gd name="connsiteY61" fmla="*/ 242540 h 401824"/>
                    <a:gd name="connsiteX62" fmla="*/ 60255 w 156757"/>
                    <a:gd name="connsiteY62" fmla="*/ 248218 h 401824"/>
                    <a:gd name="connsiteX63" fmla="*/ 57548 w 156757"/>
                    <a:gd name="connsiteY63" fmla="*/ 251199 h 401824"/>
                    <a:gd name="connsiteX64" fmla="*/ 55339 w 156757"/>
                    <a:gd name="connsiteY64" fmla="*/ 250308 h 401824"/>
                    <a:gd name="connsiteX65" fmla="*/ 32436 w 156757"/>
                    <a:gd name="connsiteY65" fmla="*/ 237635 h 401824"/>
                    <a:gd name="connsiteX66" fmla="*/ 316 w 156757"/>
                    <a:gd name="connsiteY66" fmla="*/ 253802 h 401824"/>
                    <a:gd name="connsiteX67" fmla="*/ 20219 w 156757"/>
                    <a:gd name="connsiteY67" fmla="*/ 275608 h 401824"/>
                    <a:gd name="connsiteX68" fmla="*/ 54080 w 156757"/>
                    <a:gd name="connsiteY68" fmla="*/ 276657 h 401824"/>
                    <a:gd name="connsiteX69" fmla="*/ 66427 w 156757"/>
                    <a:gd name="connsiteY69" fmla="*/ 287507 h 401824"/>
                    <a:gd name="connsiteX70" fmla="*/ 70946 w 156757"/>
                    <a:gd name="connsiteY70" fmla="*/ 303845 h 401824"/>
                    <a:gd name="connsiteX71" fmla="*/ 68722 w 156757"/>
                    <a:gd name="connsiteY71" fmla="*/ 307917 h 401824"/>
                    <a:gd name="connsiteX72" fmla="*/ 66003 w 156757"/>
                    <a:gd name="connsiteY72" fmla="*/ 307514 h 401824"/>
                    <a:gd name="connsiteX73" fmla="*/ 43119 w 156757"/>
                    <a:gd name="connsiteY73" fmla="*/ 297995 h 401824"/>
                    <a:gd name="connsiteX74" fmla="*/ 10367 w 156757"/>
                    <a:gd name="connsiteY74" fmla="*/ 318522 h 401824"/>
                    <a:gd name="connsiteX75" fmla="*/ 33035 w 156757"/>
                    <a:gd name="connsiteY75" fmla="*/ 349830 h 401824"/>
                    <a:gd name="connsiteX76" fmla="*/ 61948 w 156757"/>
                    <a:gd name="connsiteY76" fmla="*/ 343102 h 401824"/>
                    <a:gd name="connsiteX77" fmla="*/ 91363 w 156757"/>
                    <a:gd name="connsiteY77" fmla="*/ 354677 h 401824"/>
                    <a:gd name="connsiteX78" fmla="*/ 116979 w 156757"/>
                    <a:gd name="connsiteY78" fmla="*/ 398180 h 401824"/>
                    <a:gd name="connsiteX79" fmla="*/ 129221 w 156757"/>
                    <a:gd name="connsiteY79" fmla="*/ 400170 h 401824"/>
                    <a:gd name="connsiteX80" fmla="*/ 129784 w 156757"/>
                    <a:gd name="connsiteY80" fmla="*/ 399728 h 401824"/>
                    <a:gd name="connsiteX81" fmla="*/ 129808 w 156757"/>
                    <a:gd name="connsiteY81" fmla="*/ 399708 h 401824"/>
                    <a:gd name="connsiteX82" fmla="*/ 131197 w 156757"/>
                    <a:gd name="connsiteY82" fmla="*/ 387811 h 401824"/>
                    <a:gd name="connsiteX83" fmla="*/ 116819 w 156757"/>
                    <a:gd name="connsiteY83" fmla="*/ 365066 h 401824"/>
                    <a:gd name="connsiteX84" fmla="*/ 118413 w 156757"/>
                    <a:gd name="connsiteY84" fmla="*/ 359389 h 401824"/>
                    <a:gd name="connsiteX85" fmla="*/ 121324 w 156757"/>
                    <a:gd name="connsiteY85" fmla="*/ 358947 h 401824"/>
                    <a:gd name="connsiteX86" fmla="*/ 142504 w 156757"/>
                    <a:gd name="connsiteY86" fmla="*/ 353743 h 401824"/>
                    <a:gd name="connsiteX87" fmla="*/ 143109 w 156757"/>
                    <a:gd name="connsiteY87" fmla="*/ 304547 h 401824"/>
                    <a:gd name="connsiteX88" fmla="*/ 110061 w 156757"/>
                    <a:gd name="connsiteY88" fmla="*/ 326515 h 401824"/>
                    <a:gd name="connsiteX89" fmla="*/ 99053 w 156757"/>
                    <a:gd name="connsiteY89" fmla="*/ 327168 h 401824"/>
                    <a:gd name="connsiteX90" fmla="*/ 97030 w 156757"/>
                    <a:gd name="connsiteY90" fmla="*/ 324334 h 401824"/>
                    <a:gd name="connsiteX91" fmla="*/ 92504 w 156757"/>
                    <a:gd name="connsiteY91" fmla="*/ 312611 h 401824"/>
                    <a:gd name="connsiteX92" fmla="*/ 98315 w 156757"/>
                    <a:gd name="connsiteY92" fmla="*/ 300265 h 401824"/>
                    <a:gd name="connsiteX93" fmla="*/ 99869 w 156757"/>
                    <a:gd name="connsiteY93" fmla="*/ 299849 h 401824"/>
                    <a:gd name="connsiteX94" fmla="*/ 135018 w 156757"/>
                    <a:gd name="connsiteY94" fmla="*/ 287490 h 401824"/>
                    <a:gd name="connsiteX95" fmla="*/ 146061 w 156757"/>
                    <a:gd name="connsiteY95" fmla="*/ 253773 h 401824"/>
                    <a:gd name="connsiteX96" fmla="*/ 110664 w 156757"/>
                    <a:gd name="connsiteY96" fmla="*/ 251370 h 401824"/>
                    <a:gd name="connsiteX97" fmla="*/ 94624 w 156757"/>
                    <a:gd name="connsiteY97" fmla="*/ 268924 h 401824"/>
                    <a:gd name="connsiteX98" fmla="*/ 82721 w 156757"/>
                    <a:gd name="connsiteY98" fmla="*/ 269988 h 401824"/>
                    <a:gd name="connsiteX99" fmla="*/ 79795 w 156757"/>
                    <a:gd name="connsiteY99" fmla="*/ 264833 h 401824"/>
                    <a:gd name="connsiteX100" fmla="*/ 77536 w 156757"/>
                    <a:gd name="connsiteY100" fmla="*/ 233400 h 401824"/>
                    <a:gd name="connsiteX101" fmla="*/ 77603 w 156757"/>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757" h="401824">
                      <a:moveTo>
                        <a:pt x="77603" y="232350"/>
                      </a:moveTo>
                      <a:cubicBezTo>
                        <a:pt x="77818" y="228857"/>
                        <a:pt x="80824" y="226200"/>
                        <a:pt x="84318" y="226416"/>
                      </a:cubicBezTo>
                      <a:cubicBezTo>
                        <a:pt x="85317" y="226477"/>
                        <a:pt x="86289" y="226775"/>
                        <a:pt x="87151" y="227285"/>
                      </a:cubicBezTo>
                      <a:cubicBezTo>
                        <a:pt x="91311" y="229670"/>
                        <a:pt x="95623" y="231780"/>
                        <a:pt x="100059" y="233602"/>
                      </a:cubicBezTo>
                      <a:cubicBezTo>
                        <a:pt x="117233" y="240796"/>
                        <a:pt x="123436" y="232776"/>
                        <a:pt x="126040" y="219390"/>
                      </a:cubicBezTo>
                      <a:cubicBezTo>
                        <a:pt x="128743" y="205497"/>
                        <a:pt x="123736" y="195569"/>
                        <a:pt x="109261" y="194349"/>
                      </a:cubicBezTo>
                      <a:cubicBezTo>
                        <a:pt x="99142" y="193495"/>
                        <a:pt x="94884" y="196599"/>
                        <a:pt x="87370" y="200982"/>
                      </a:cubicBezTo>
                      <a:cubicBezTo>
                        <a:pt x="85686" y="201961"/>
                        <a:pt x="83527" y="201388"/>
                        <a:pt x="82548" y="199703"/>
                      </a:cubicBezTo>
                      <a:cubicBezTo>
                        <a:pt x="82118" y="198962"/>
                        <a:pt x="81972" y="198089"/>
                        <a:pt x="82138" y="197249"/>
                      </a:cubicBezTo>
                      <a:cubicBezTo>
                        <a:pt x="83135" y="192523"/>
                        <a:pt x="84256" y="187842"/>
                        <a:pt x="85468" y="183200"/>
                      </a:cubicBezTo>
                      <a:cubicBezTo>
                        <a:pt x="87997" y="173487"/>
                        <a:pt x="97922" y="167664"/>
                        <a:pt x="107636" y="170193"/>
                      </a:cubicBezTo>
                      <a:cubicBezTo>
                        <a:pt x="110158" y="170850"/>
                        <a:pt x="112510" y="172042"/>
                        <a:pt x="114531" y="173688"/>
                      </a:cubicBezTo>
                      <a:cubicBezTo>
                        <a:pt x="116786" y="175499"/>
                        <a:pt x="119174" y="177298"/>
                        <a:pt x="121726" y="178977"/>
                      </a:cubicBezTo>
                      <a:cubicBezTo>
                        <a:pt x="134984" y="187694"/>
                        <a:pt x="145816" y="181249"/>
                        <a:pt x="152528" y="170767"/>
                      </a:cubicBezTo>
                      <a:cubicBezTo>
                        <a:pt x="158696" y="161134"/>
                        <a:pt x="147933" y="140340"/>
                        <a:pt x="130303" y="136052"/>
                      </a:cubicBezTo>
                      <a:cubicBezTo>
                        <a:pt x="117464" y="132929"/>
                        <a:pt x="111675" y="139073"/>
                        <a:pt x="104368" y="140977"/>
                      </a:cubicBezTo>
                      <a:cubicBezTo>
                        <a:pt x="102409" y="141508"/>
                        <a:pt x="100392" y="140349"/>
                        <a:pt x="99862" y="138390"/>
                      </a:cubicBezTo>
                      <a:cubicBezTo>
                        <a:pt x="99676" y="137704"/>
                        <a:pt x="99693" y="136979"/>
                        <a:pt x="99912" y="136303"/>
                      </a:cubicBezTo>
                      <a:cubicBezTo>
                        <a:pt x="101881" y="130273"/>
                        <a:pt x="103803" y="124298"/>
                        <a:pt x="105593" y="118367"/>
                      </a:cubicBezTo>
                      <a:cubicBezTo>
                        <a:pt x="106409" y="115791"/>
                        <a:pt x="109158" y="114364"/>
                        <a:pt x="111733" y="115180"/>
                      </a:cubicBezTo>
                      <a:cubicBezTo>
                        <a:pt x="112350" y="115376"/>
                        <a:pt x="112922" y="115691"/>
                        <a:pt x="113416" y="116109"/>
                      </a:cubicBezTo>
                      <a:cubicBezTo>
                        <a:pt x="120321" y="121616"/>
                        <a:pt x="129602" y="123115"/>
                        <a:pt x="137889" y="120063"/>
                      </a:cubicBezTo>
                      <a:cubicBezTo>
                        <a:pt x="158651" y="113623"/>
                        <a:pt x="159120" y="85102"/>
                        <a:pt x="148360" y="79926"/>
                      </a:cubicBezTo>
                      <a:cubicBezTo>
                        <a:pt x="140707" y="76246"/>
                        <a:pt x="131617" y="80190"/>
                        <a:pt x="120249" y="86913"/>
                      </a:cubicBezTo>
                      <a:cubicBezTo>
                        <a:pt x="118296" y="88059"/>
                        <a:pt x="115785" y="87404"/>
                        <a:pt x="114640" y="85452"/>
                      </a:cubicBezTo>
                      <a:cubicBezTo>
                        <a:pt x="114160" y="84634"/>
                        <a:pt x="113979" y="83674"/>
                        <a:pt x="114127" y="82737"/>
                      </a:cubicBezTo>
                      <a:cubicBezTo>
                        <a:pt x="114959" y="77445"/>
                        <a:pt x="115505" y="72112"/>
                        <a:pt x="115760" y="66761"/>
                      </a:cubicBezTo>
                      <a:cubicBezTo>
                        <a:pt x="115873" y="63502"/>
                        <a:pt x="118381" y="60829"/>
                        <a:pt x="121627" y="60511"/>
                      </a:cubicBezTo>
                      <a:cubicBezTo>
                        <a:pt x="135116" y="59268"/>
                        <a:pt x="140077" y="57941"/>
                        <a:pt x="145626" y="52313"/>
                      </a:cubicBezTo>
                      <a:cubicBezTo>
                        <a:pt x="152400" y="45442"/>
                        <a:pt x="161846" y="33292"/>
                        <a:pt x="153452" y="23827"/>
                      </a:cubicBezTo>
                      <a:cubicBezTo>
                        <a:pt x="145057" y="14360"/>
                        <a:pt x="121683" y="14949"/>
                        <a:pt x="110996" y="36063"/>
                      </a:cubicBezTo>
                      <a:cubicBezTo>
                        <a:pt x="110996" y="36063"/>
                        <a:pt x="110906" y="36328"/>
                        <a:pt x="110784" y="36696"/>
                      </a:cubicBezTo>
                      <a:cubicBezTo>
                        <a:pt x="107725" y="28737"/>
                        <a:pt x="91943" y="-9172"/>
                        <a:pt x="72780" y="2066"/>
                      </a:cubicBezTo>
                      <a:cubicBezTo>
                        <a:pt x="60358" y="9349"/>
                        <a:pt x="74440" y="41844"/>
                        <a:pt x="95012" y="52481"/>
                      </a:cubicBezTo>
                      <a:cubicBezTo>
                        <a:pt x="96946" y="53498"/>
                        <a:pt x="98183" y="55478"/>
                        <a:pt x="98251" y="57662"/>
                      </a:cubicBezTo>
                      <a:cubicBezTo>
                        <a:pt x="98414" y="63972"/>
                        <a:pt x="98064" y="70285"/>
                        <a:pt x="97203" y="76538"/>
                      </a:cubicBezTo>
                      <a:cubicBezTo>
                        <a:pt x="96945" y="78419"/>
                        <a:pt x="95211" y="79735"/>
                        <a:pt x="93330" y="79478"/>
                      </a:cubicBezTo>
                      <a:cubicBezTo>
                        <a:pt x="92483" y="79362"/>
                        <a:pt x="91710" y="78935"/>
                        <a:pt x="91161" y="78280"/>
                      </a:cubicBezTo>
                      <a:cubicBezTo>
                        <a:pt x="79105" y="63766"/>
                        <a:pt x="69174" y="50500"/>
                        <a:pt x="61268" y="52444"/>
                      </a:cubicBezTo>
                      <a:cubicBezTo>
                        <a:pt x="51548" y="54832"/>
                        <a:pt x="44982" y="67238"/>
                        <a:pt x="44880" y="80214"/>
                      </a:cubicBezTo>
                      <a:cubicBezTo>
                        <a:pt x="44141" y="90945"/>
                        <a:pt x="50691" y="100838"/>
                        <a:pt x="60858" y="104349"/>
                      </a:cubicBezTo>
                      <a:cubicBezTo>
                        <a:pt x="64702" y="105883"/>
                        <a:pt x="68662" y="107108"/>
                        <a:pt x="72700" y="108011"/>
                      </a:cubicBezTo>
                      <a:cubicBezTo>
                        <a:pt x="81182" y="110053"/>
                        <a:pt x="86402" y="118585"/>
                        <a:pt x="84359" y="127067"/>
                      </a:cubicBezTo>
                      <a:cubicBezTo>
                        <a:pt x="84267" y="127450"/>
                        <a:pt x="84160" y="127830"/>
                        <a:pt x="84039" y="128206"/>
                      </a:cubicBezTo>
                      <a:cubicBezTo>
                        <a:pt x="83114" y="131054"/>
                        <a:pt x="82177" y="133918"/>
                        <a:pt x="81228" y="136795"/>
                      </a:cubicBezTo>
                      <a:lnTo>
                        <a:pt x="80747" y="138261"/>
                      </a:lnTo>
                      <a:cubicBezTo>
                        <a:pt x="79601" y="141737"/>
                        <a:pt x="75854" y="143626"/>
                        <a:pt x="72378" y="142479"/>
                      </a:cubicBezTo>
                      <a:cubicBezTo>
                        <a:pt x="71112" y="142062"/>
                        <a:pt x="70001" y="141272"/>
                        <a:pt x="69191" y="140214"/>
                      </a:cubicBezTo>
                      <a:cubicBezTo>
                        <a:pt x="64590" y="132959"/>
                        <a:pt x="58516" y="126751"/>
                        <a:pt x="51364" y="121992"/>
                      </a:cubicBezTo>
                      <a:cubicBezTo>
                        <a:pt x="38005" y="112849"/>
                        <a:pt x="24152" y="118758"/>
                        <a:pt x="20565" y="123999"/>
                      </a:cubicBezTo>
                      <a:cubicBezTo>
                        <a:pt x="15185" y="131861"/>
                        <a:pt x="19823" y="146579"/>
                        <a:pt x="29841" y="153437"/>
                      </a:cubicBezTo>
                      <a:cubicBezTo>
                        <a:pt x="36356" y="157895"/>
                        <a:pt x="49960" y="158054"/>
                        <a:pt x="60516" y="158876"/>
                      </a:cubicBezTo>
                      <a:cubicBezTo>
                        <a:pt x="66499" y="159368"/>
                        <a:pt x="70952" y="164616"/>
                        <a:pt x="70460" y="170599"/>
                      </a:cubicBezTo>
                      <a:cubicBezTo>
                        <a:pt x="70404" y="171291"/>
                        <a:pt x="70281" y="171975"/>
                        <a:pt x="70094" y="172643"/>
                      </a:cubicBezTo>
                      <a:cubicBezTo>
                        <a:pt x="67752" y="181074"/>
                        <a:pt x="65655" y="189662"/>
                        <a:pt x="63974" y="198457"/>
                      </a:cubicBezTo>
                      <a:cubicBezTo>
                        <a:pt x="63513" y="200927"/>
                        <a:pt x="61136" y="202555"/>
                        <a:pt x="58666" y="202094"/>
                      </a:cubicBezTo>
                      <a:cubicBezTo>
                        <a:pt x="57417" y="201860"/>
                        <a:pt x="56322" y="201115"/>
                        <a:pt x="55647" y="200039"/>
                      </a:cubicBezTo>
                      <a:cubicBezTo>
                        <a:pt x="52246" y="194648"/>
                        <a:pt x="48065" y="189792"/>
                        <a:pt x="43240" y="185627"/>
                      </a:cubicBezTo>
                      <a:cubicBezTo>
                        <a:pt x="29191" y="172687"/>
                        <a:pt x="12809" y="176373"/>
                        <a:pt x="8130" y="181452"/>
                      </a:cubicBezTo>
                      <a:cubicBezTo>
                        <a:pt x="1112" y="189072"/>
                        <a:pt x="4630" y="206397"/>
                        <a:pt x="15167" y="216103"/>
                      </a:cubicBezTo>
                      <a:cubicBezTo>
                        <a:pt x="22580" y="222931"/>
                        <a:pt x="39235" y="226680"/>
                        <a:pt x="50908" y="230557"/>
                      </a:cubicBezTo>
                      <a:cubicBezTo>
                        <a:pt x="56148" y="232252"/>
                        <a:pt x="59774" y="237036"/>
                        <a:pt x="59990" y="242540"/>
                      </a:cubicBezTo>
                      <a:cubicBezTo>
                        <a:pt x="60049" y="244431"/>
                        <a:pt x="60137" y="246323"/>
                        <a:pt x="60255" y="248218"/>
                      </a:cubicBezTo>
                      <a:cubicBezTo>
                        <a:pt x="60331" y="249788"/>
                        <a:pt x="59119" y="251123"/>
                        <a:pt x="57548" y="251199"/>
                      </a:cubicBezTo>
                      <a:cubicBezTo>
                        <a:pt x="56717" y="251239"/>
                        <a:pt x="55909" y="250914"/>
                        <a:pt x="55339" y="250308"/>
                      </a:cubicBezTo>
                      <a:cubicBezTo>
                        <a:pt x="45687" y="240247"/>
                        <a:pt x="43177" y="239725"/>
                        <a:pt x="32436" y="237635"/>
                      </a:cubicBezTo>
                      <a:cubicBezTo>
                        <a:pt x="18477" y="234920"/>
                        <a:pt x="1997" y="245163"/>
                        <a:pt x="316" y="253802"/>
                      </a:cubicBezTo>
                      <a:cubicBezTo>
                        <a:pt x="-2206" y="266761"/>
                        <a:pt x="10913" y="273796"/>
                        <a:pt x="20219" y="275608"/>
                      </a:cubicBezTo>
                      <a:cubicBezTo>
                        <a:pt x="26867" y="276901"/>
                        <a:pt x="41487" y="275181"/>
                        <a:pt x="54080" y="276657"/>
                      </a:cubicBezTo>
                      <a:cubicBezTo>
                        <a:pt x="60053" y="277351"/>
                        <a:pt x="64971" y="281673"/>
                        <a:pt x="66427" y="287507"/>
                      </a:cubicBezTo>
                      <a:cubicBezTo>
                        <a:pt x="67773" y="293022"/>
                        <a:pt x="69279" y="298468"/>
                        <a:pt x="70946" y="303845"/>
                      </a:cubicBezTo>
                      <a:cubicBezTo>
                        <a:pt x="71456" y="305583"/>
                        <a:pt x="70460" y="307406"/>
                        <a:pt x="68722" y="307917"/>
                      </a:cubicBezTo>
                      <a:cubicBezTo>
                        <a:pt x="67800" y="308187"/>
                        <a:pt x="66807" y="308040"/>
                        <a:pt x="66003" y="307514"/>
                      </a:cubicBezTo>
                      <a:cubicBezTo>
                        <a:pt x="59238" y="302572"/>
                        <a:pt x="51394" y="299309"/>
                        <a:pt x="43119" y="297995"/>
                      </a:cubicBezTo>
                      <a:cubicBezTo>
                        <a:pt x="28569" y="295506"/>
                        <a:pt x="14470" y="304342"/>
                        <a:pt x="10367" y="318522"/>
                      </a:cubicBezTo>
                      <a:cubicBezTo>
                        <a:pt x="7845" y="331480"/>
                        <a:pt x="19179" y="347135"/>
                        <a:pt x="33035" y="349830"/>
                      </a:cubicBezTo>
                      <a:cubicBezTo>
                        <a:pt x="40439" y="351271"/>
                        <a:pt x="51678" y="347060"/>
                        <a:pt x="61948" y="343102"/>
                      </a:cubicBezTo>
                      <a:cubicBezTo>
                        <a:pt x="73271" y="338769"/>
                        <a:pt x="86030" y="343790"/>
                        <a:pt x="91363" y="354677"/>
                      </a:cubicBezTo>
                      <a:cubicBezTo>
                        <a:pt x="98733" y="369836"/>
                        <a:pt x="107298" y="384382"/>
                        <a:pt x="116979" y="398180"/>
                      </a:cubicBezTo>
                      <a:cubicBezTo>
                        <a:pt x="119810" y="402109"/>
                        <a:pt x="125291" y="403001"/>
                        <a:pt x="129221" y="400170"/>
                      </a:cubicBezTo>
                      <a:cubicBezTo>
                        <a:pt x="129415" y="400030"/>
                        <a:pt x="129602" y="399883"/>
                        <a:pt x="129784" y="399728"/>
                      </a:cubicBezTo>
                      <a:lnTo>
                        <a:pt x="129808" y="399708"/>
                      </a:lnTo>
                      <a:cubicBezTo>
                        <a:pt x="133307" y="396714"/>
                        <a:pt x="133912" y="391530"/>
                        <a:pt x="131197" y="387811"/>
                      </a:cubicBezTo>
                      <a:cubicBezTo>
                        <a:pt x="126012" y="380484"/>
                        <a:pt x="121212" y="372892"/>
                        <a:pt x="116819" y="365066"/>
                      </a:cubicBezTo>
                      <a:cubicBezTo>
                        <a:pt x="115691" y="363058"/>
                        <a:pt x="116405" y="360516"/>
                        <a:pt x="118413" y="359389"/>
                      </a:cubicBezTo>
                      <a:cubicBezTo>
                        <a:pt x="119298" y="358892"/>
                        <a:pt x="120332" y="358735"/>
                        <a:pt x="121324" y="358947"/>
                      </a:cubicBezTo>
                      <a:cubicBezTo>
                        <a:pt x="128797" y="360159"/>
                        <a:pt x="136443" y="358281"/>
                        <a:pt x="142504" y="353743"/>
                      </a:cubicBezTo>
                      <a:cubicBezTo>
                        <a:pt x="163144" y="339827"/>
                        <a:pt x="156068" y="307067"/>
                        <a:pt x="143109" y="304547"/>
                      </a:cubicBezTo>
                      <a:cubicBezTo>
                        <a:pt x="132562" y="302495"/>
                        <a:pt x="122641" y="312452"/>
                        <a:pt x="110061" y="326515"/>
                      </a:cubicBezTo>
                      <a:cubicBezTo>
                        <a:pt x="107202" y="329735"/>
                        <a:pt x="102273" y="330028"/>
                        <a:pt x="99053" y="327168"/>
                      </a:cubicBezTo>
                      <a:cubicBezTo>
                        <a:pt x="98173" y="326388"/>
                        <a:pt x="97482" y="325419"/>
                        <a:pt x="97030" y="324334"/>
                      </a:cubicBezTo>
                      <a:cubicBezTo>
                        <a:pt x="95468" y="320505"/>
                        <a:pt x="93959" y="316598"/>
                        <a:pt x="92504" y="312611"/>
                      </a:cubicBezTo>
                      <a:cubicBezTo>
                        <a:pt x="90699" y="307597"/>
                        <a:pt x="93301" y="302070"/>
                        <a:pt x="98315" y="300265"/>
                      </a:cubicBezTo>
                      <a:cubicBezTo>
                        <a:pt x="98821" y="300083"/>
                        <a:pt x="99340" y="299944"/>
                        <a:pt x="99869" y="299849"/>
                      </a:cubicBezTo>
                      <a:cubicBezTo>
                        <a:pt x="112187" y="297695"/>
                        <a:pt x="124063" y="293519"/>
                        <a:pt x="135018" y="287490"/>
                      </a:cubicBezTo>
                      <a:cubicBezTo>
                        <a:pt x="145338" y="280531"/>
                        <a:pt x="152179" y="268414"/>
                        <a:pt x="146061" y="253773"/>
                      </a:cubicBezTo>
                      <a:cubicBezTo>
                        <a:pt x="142267" y="244694"/>
                        <a:pt x="126144" y="240932"/>
                        <a:pt x="110664" y="251370"/>
                      </a:cubicBezTo>
                      <a:cubicBezTo>
                        <a:pt x="102160" y="257103"/>
                        <a:pt x="98868" y="263849"/>
                        <a:pt x="94624" y="268924"/>
                      </a:cubicBezTo>
                      <a:cubicBezTo>
                        <a:pt x="91631" y="272505"/>
                        <a:pt x="86301" y="272981"/>
                        <a:pt x="82721" y="269988"/>
                      </a:cubicBezTo>
                      <a:cubicBezTo>
                        <a:pt x="81156" y="268679"/>
                        <a:pt x="80116" y="266848"/>
                        <a:pt x="79795" y="264833"/>
                      </a:cubicBezTo>
                      <a:cubicBezTo>
                        <a:pt x="77648" y="254503"/>
                        <a:pt x="76888" y="243932"/>
                        <a:pt x="77536" y="233400"/>
                      </a:cubicBezTo>
                      <a:cubicBezTo>
                        <a:pt x="77558" y="233079"/>
                        <a:pt x="77580" y="232727"/>
                        <a:pt x="77603" y="23235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ED60E13-6FAF-408C-2AE4-625DFE44CC31}"/>
                    </a:ext>
                  </a:extLst>
                </p:cNvPr>
                <p:cNvSpPr>
                  <a:spLocks/>
                </p:cNvSpPr>
                <p:nvPr/>
              </p:nvSpPr>
              <p:spPr>
                <a:xfrm>
                  <a:off x="14306785" y="17095643"/>
                  <a:ext cx="40417" cy="40417"/>
                </a:xfrm>
                <a:custGeom>
                  <a:avLst/>
                  <a:gdLst>
                    <a:gd name="connsiteX0" fmla="*/ 40417 w 40417"/>
                    <a:gd name="connsiteY0" fmla="*/ 20209 h 40417"/>
                    <a:gd name="connsiteX1" fmla="*/ 20209 w 40417"/>
                    <a:gd name="connsiteY1" fmla="*/ 40417 h 40417"/>
                    <a:gd name="connsiteX2" fmla="*/ 0 w 40417"/>
                    <a:gd name="connsiteY2" fmla="*/ 20209 h 40417"/>
                    <a:gd name="connsiteX3" fmla="*/ 20209 w 40417"/>
                    <a:gd name="connsiteY3" fmla="*/ 0 h 40417"/>
                    <a:gd name="connsiteX4" fmla="*/ 40417 w 40417"/>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7" h="40417">
                      <a:moveTo>
                        <a:pt x="40417" y="20209"/>
                      </a:moveTo>
                      <a:cubicBezTo>
                        <a:pt x="40417" y="31370"/>
                        <a:pt x="31370" y="40417"/>
                        <a:pt x="20209" y="40417"/>
                      </a:cubicBezTo>
                      <a:cubicBezTo>
                        <a:pt x="9048" y="40417"/>
                        <a:pt x="0" y="31370"/>
                        <a:pt x="0" y="20209"/>
                      </a:cubicBezTo>
                      <a:cubicBezTo>
                        <a:pt x="0" y="9048"/>
                        <a:pt x="9048" y="0"/>
                        <a:pt x="20209" y="0"/>
                      </a:cubicBezTo>
                      <a:cubicBezTo>
                        <a:pt x="31370" y="0"/>
                        <a:pt x="40417" y="9048"/>
                        <a:pt x="40417" y="2020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1C5C1247-18F0-8583-833E-8206B018F9C4}"/>
                    </a:ext>
                  </a:extLst>
                </p:cNvPr>
                <p:cNvSpPr>
                  <a:spLocks/>
                </p:cNvSpPr>
                <p:nvPr/>
              </p:nvSpPr>
              <p:spPr>
                <a:xfrm>
                  <a:off x="14365932" y="17140785"/>
                  <a:ext cx="26944" cy="26944"/>
                </a:xfrm>
                <a:custGeom>
                  <a:avLst/>
                  <a:gdLst>
                    <a:gd name="connsiteX0" fmla="*/ 26945 w 26944"/>
                    <a:gd name="connsiteY0" fmla="*/ 13472 h 26944"/>
                    <a:gd name="connsiteX1" fmla="*/ 13472 w 26944"/>
                    <a:gd name="connsiteY1" fmla="*/ 26945 h 26944"/>
                    <a:gd name="connsiteX2" fmla="*/ 0 w 26944"/>
                    <a:gd name="connsiteY2" fmla="*/ 13472 h 26944"/>
                    <a:gd name="connsiteX3" fmla="*/ 13472 w 26944"/>
                    <a:gd name="connsiteY3" fmla="*/ 0 h 26944"/>
                    <a:gd name="connsiteX4" fmla="*/ 26945 w 26944"/>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4" h="26944">
                      <a:moveTo>
                        <a:pt x="26945" y="13472"/>
                      </a:moveTo>
                      <a:cubicBezTo>
                        <a:pt x="26945" y="20913"/>
                        <a:pt x="20913" y="26945"/>
                        <a:pt x="13472" y="26945"/>
                      </a:cubicBezTo>
                      <a:cubicBezTo>
                        <a:pt x="6032" y="26945"/>
                        <a:pt x="0" y="20913"/>
                        <a:pt x="0" y="13472"/>
                      </a:cubicBezTo>
                      <a:cubicBezTo>
                        <a:pt x="0" y="6032"/>
                        <a:pt x="6032" y="0"/>
                        <a:pt x="13472" y="0"/>
                      </a:cubicBezTo>
                      <a:cubicBezTo>
                        <a:pt x="20913" y="0"/>
                        <a:pt x="26945" y="6032"/>
                        <a:pt x="26945" y="13472"/>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3A907CD9-CB80-DC36-49B5-BDE13A6BB17C}"/>
                    </a:ext>
                  </a:extLst>
                </p:cNvPr>
                <p:cNvSpPr>
                  <a:spLocks/>
                </p:cNvSpPr>
                <p:nvPr/>
              </p:nvSpPr>
              <p:spPr>
                <a:xfrm>
                  <a:off x="14333480" y="17193425"/>
                  <a:ext cx="23658" cy="23658"/>
                </a:xfrm>
                <a:custGeom>
                  <a:avLst/>
                  <a:gdLst>
                    <a:gd name="connsiteX0" fmla="*/ 23659 w 23658"/>
                    <a:gd name="connsiteY0" fmla="*/ 11829 h 23658"/>
                    <a:gd name="connsiteX1" fmla="*/ 11829 w 23658"/>
                    <a:gd name="connsiteY1" fmla="*/ 23659 h 23658"/>
                    <a:gd name="connsiteX2" fmla="*/ 0 w 23658"/>
                    <a:gd name="connsiteY2" fmla="*/ 11829 h 23658"/>
                    <a:gd name="connsiteX3" fmla="*/ 11829 w 23658"/>
                    <a:gd name="connsiteY3" fmla="*/ 0 h 23658"/>
                    <a:gd name="connsiteX4" fmla="*/ 23659 w 2365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 h="23658">
                      <a:moveTo>
                        <a:pt x="23659" y="11829"/>
                      </a:moveTo>
                      <a:cubicBezTo>
                        <a:pt x="23659" y="18363"/>
                        <a:pt x="18363" y="23659"/>
                        <a:pt x="11829" y="23659"/>
                      </a:cubicBezTo>
                      <a:cubicBezTo>
                        <a:pt x="5296" y="23659"/>
                        <a:pt x="0" y="18363"/>
                        <a:pt x="0" y="11829"/>
                      </a:cubicBezTo>
                      <a:cubicBezTo>
                        <a:pt x="0" y="5296"/>
                        <a:pt x="5296" y="0"/>
                        <a:pt x="11829" y="0"/>
                      </a:cubicBezTo>
                      <a:cubicBezTo>
                        <a:pt x="18363" y="0"/>
                        <a:pt x="23659" y="5296"/>
                        <a:pt x="23659" y="11829"/>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4CCBFD8C-CC26-07A2-1DA5-844DB04E3AA1}"/>
                    </a:ext>
                  </a:extLst>
                </p:cNvPr>
                <p:cNvSpPr>
                  <a:spLocks/>
                </p:cNvSpPr>
                <p:nvPr/>
              </p:nvSpPr>
              <p:spPr>
                <a:xfrm>
                  <a:off x="14588424" y="17243488"/>
                  <a:ext cx="35120" cy="35120"/>
                </a:xfrm>
                <a:custGeom>
                  <a:avLst/>
                  <a:gdLst>
                    <a:gd name="connsiteX0" fmla="*/ 35121 w 35120"/>
                    <a:gd name="connsiteY0" fmla="*/ 17560 h 35120"/>
                    <a:gd name="connsiteX1" fmla="*/ 17560 w 35120"/>
                    <a:gd name="connsiteY1" fmla="*/ 35121 h 35120"/>
                    <a:gd name="connsiteX2" fmla="*/ 0 w 35120"/>
                    <a:gd name="connsiteY2" fmla="*/ 17560 h 35120"/>
                    <a:gd name="connsiteX3" fmla="*/ 17560 w 35120"/>
                    <a:gd name="connsiteY3" fmla="*/ 0 h 35120"/>
                    <a:gd name="connsiteX4" fmla="*/ 35121 w 3512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20" h="35120">
                      <a:moveTo>
                        <a:pt x="35121" y="17560"/>
                      </a:moveTo>
                      <a:cubicBezTo>
                        <a:pt x="35121" y="27259"/>
                        <a:pt x="27259" y="35121"/>
                        <a:pt x="17560" y="35121"/>
                      </a:cubicBezTo>
                      <a:cubicBezTo>
                        <a:pt x="7862" y="35121"/>
                        <a:pt x="0" y="27259"/>
                        <a:pt x="0" y="17560"/>
                      </a:cubicBezTo>
                      <a:cubicBezTo>
                        <a:pt x="0" y="7862"/>
                        <a:pt x="7862" y="0"/>
                        <a:pt x="17560" y="0"/>
                      </a:cubicBezTo>
                      <a:cubicBezTo>
                        <a:pt x="27259" y="0"/>
                        <a:pt x="35121" y="7862"/>
                        <a:pt x="35121" y="17560"/>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9F7C61E-F9CD-DB25-8ADE-A72A6DA5E2EE}"/>
                    </a:ext>
                  </a:extLst>
                </p:cNvPr>
                <p:cNvSpPr>
                  <a:spLocks/>
                </p:cNvSpPr>
                <p:nvPr/>
              </p:nvSpPr>
              <p:spPr>
                <a:xfrm>
                  <a:off x="14639821" y="17282714"/>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3"/>
                        <a:pt x="18173" y="23414"/>
                        <a:pt x="11707" y="23414"/>
                      </a:cubicBezTo>
                      <a:cubicBezTo>
                        <a:pt x="5241" y="23414"/>
                        <a:pt x="0" y="18173"/>
                        <a:pt x="0" y="11707"/>
                      </a:cubicBezTo>
                      <a:cubicBezTo>
                        <a:pt x="0" y="5241"/>
                        <a:pt x="5241" y="0"/>
                        <a:pt x="11707" y="0"/>
                      </a:cubicBezTo>
                      <a:cubicBezTo>
                        <a:pt x="18173" y="0"/>
                        <a:pt x="23414" y="5241"/>
                        <a:pt x="23414" y="11707"/>
                      </a:cubicBezTo>
                      <a:close/>
                    </a:path>
                  </a:pathLst>
                </a:custGeom>
                <a:solidFill>
                  <a:schemeClr val="accent6">
                    <a:lumMod val="50000"/>
                  </a:schemeClr>
                </a:solidFill>
                <a:ln w="4366"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93D37020-2797-7116-8FAA-77A25A726236}"/>
                    </a:ext>
                  </a:extLst>
                </p:cNvPr>
                <p:cNvSpPr>
                  <a:spLocks/>
                </p:cNvSpPr>
                <p:nvPr/>
              </p:nvSpPr>
              <p:spPr>
                <a:xfrm>
                  <a:off x="14611621" y="17328456"/>
                  <a:ext cx="20558" cy="20558"/>
                </a:xfrm>
                <a:custGeom>
                  <a:avLst/>
                  <a:gdLst>
                    <a:gd name="connsiteX0" fmla="*/ 20559 w 20558"/>
                    <a:gd name="connsiteY0" fmla="*/ 10279 h 20558"/>
                    <a:gd name="connsiteX1" fmla="*/ 10279 w 20558"/>
                    <a:gd name="connsiteY1" fmla="*/ 20559 h 20558"/>
                    <a:gd name="connsiteX2" fmla="*/ 0 w 20558"/>
                    <a:gd name="connsiteY2" fmla="*/ 10279 h 20558"/>
                    <a:gd name="connsiteX3" fmla="*/ 10279 w 20558"/>
                    <a:gd name="connsiteY3" fmla="*/ 0 h 20558"/>
                    <a:gd name="connsiteX4" fmla="*/ 20559 w 20558"/>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 h="20558">
                      <a:moveTo>
                        <a:pt x="20559" y="10279"/>
                      </a:moveTo>
                      <a:cubicBezTo>
                        <a:pt x="20559" y="15956"/>
                        <a:pt x="15956" y="20559"/>
                        <a:pt x="10279" y="20559"/>
                      </a:cubicBezTo>
                      <a:cubicBezTo>
                        <a:pt x="4602" y="20559"/>
                        <a:pt x="0" y="15956"/>
                        <a:pt x="0" y="10279"/>
                      </a:cubicBezTo>
                      <a:cubicBezTo>
                        <a:pt x="0" y="4602"/>
                        <a:pt x="4602" y="0"/>
                        <a:pt x="10279" y="0"/>
                      </a:cubicBezTo>
                      <a:cubicBezTo>
                        <a:pt x="15956" y="0"/>
                        <a:pt x="20559" y="4602"/>
                        <a:pt x="20559" y="10279"/>
                      </a:cubicBezTo>
                      <a:close/>
                    </a:path>
                  </a:pathLst>
                </a:custGeom>
                <a:solidFill>
                  <a:schemeClr val="accent6">
                    <a:lumMod val="50000"/>
                  </a:schemeClr>
                </a:solidFill>
                <a:ln w="4366" cap="flat">
                  <a:noFill/>
                  <a:prstDash val="solid"/>
                  <a:miter/>
                </a:ln>
              </p:spPr>
              <p:txBody>
                <a:bodyPr rtlCol="0" anchor="ctr"/>
                <a:lstStyle/>
                <a:p>
                  <a:endParaRPr lang="en-US"/>
                </a:p>
              </p:txBody>
            </p:sp>
          </p:grpSp>
          <p:grpSp>
            <p:nvGrpSpPr>
              <p:cNvPr id="1025" name="Graphic 72" descr="Seaweed with solid fill">
                <a:extLst>
                  <a:ext uri="{FF2B5EF4-FFF2-40B4-BE49-F238E27FC236}">
                    <a16:creationId xmlns:a16="http://schemas.microsoft.com/office/drawing/2014/main" id="{B96478E1-5EB4-3CE4-7C3C-11FB0EFA9CE6}"/>
                  </a:ext>
                </a:extLst>
              </p:cNvPr>
              <p:cNvGrpSpPr>
                <a:grpSpLocks/>
              </p:cNvGrpSpPr>
              <p:nvPr/>
            </p:nvGrpSpPr>
            <p:grpSpPr>
              <a:xfrm rot="1759044">
                <a:off x="4343560" y="5231565"/>
                <a:ext cx="153466" cy="179249"/>
                <a:chOff x="13629738" y="16574499"/>
                <a:chExt cx="468914" cy="594237"/>
              </a:xfrm>
              <a:solidFill>
                <a:schemeClr val="accent6">
                  <a:lumMod val="75000"/>
                </a:schemeClr>
              </a:solidFill>
            </p:grpSpPr>
            <p:sp>
              <p:nvSpPr>
                <p:cNvPr id="1152" name="Freeform: Shape 1151">
                  <a:extLst>
                    <a:ext uri="{FF2B5EF4-FFF2-40B4-BE49-F238E27FC236}">
                      <a16:creationId xmlns:a16="http://schemas.microsoft.com/office/drawing/2014/main" id="{57D57905-1772-4DC5-B009-8B1C8BC7A532}"/>
                    </a:ext>
                  </a:extLst>
                </p:cNvPr>
                <p:cNvSpPr>
                  <a:spLocks/>
                </p:cNvSpPr>
                <p:nvPr/>
              </p:nvSpPr>
              <p:spPr>
                <a:xfrm>
                  <a:off x="13797661" y="1657449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C838CAE-D5C9-BF36-D180-86F446F26014}"/>
                    </a:ext>
                  </a:extLst>
                </p:cNvPr>
                <p:cNvSpPr>
                  <a:spLocks/>
                </p:cNvSpPr>
                <p:nvPr/>
              </p:nvSpPr>
              <p:spPr>
                <a:xfrm>
                  <a:off x="13629738" y="1683443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B115BB90-3B40-A541-4350-FA15E90D2E0B}"/>
                    </a:ext>
                  </a:extLst>
                </p:cNvPr>
                <p:cNvSpPr>
                  <a:spLocks/>
                </p:cNvSpPr>
                <p:nvPr/>
              </p:nvSpPr>
              <p:spPr>
                <a:xfrm>
                  <a:off x="13933290" y="1679754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6644602E-B247-E1EC-1084-DC4B3F3B3611}"/>
                    </a:ext>
                  </a:extLst>
                </p:cNvPr>
                <p:cNvSpPr>
                  <a:spLocks/>
                </p:cNvSpPr>
                <p:nvPr/>
              </p:nvSpPr>
              <p:spPr>
                <a:xfrm>
                  <a:off x="13668079" y="1661561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03507C0D-4B00-9ED7-BEAF-A0DAD6C9A7C2}"/>
                    </a:ext>
                  </a:extLst>
                </p:cNvPr>
                <p:cNvSpPr>
                  <a:spLocks/>
                </p:cNvSpPr>
                <p:nvPr/>
              </p:nvSpPr>
              <p:spPr>
                <a:xfrm>
                  <a:off x="13754888" y="1668186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51F95C29-1590-4981-9724-6044D61FCBDD}"/>
                    </a:ext>
                  </a:extLst>
                </p:cNvPr>
                <p:cNvSpPr>
                  <a:spLocks/>
                </p:cNvSpPr>
                <p:nvPr/>
              </p:nvSpPr>
              <p:spPr>
                <a:xfrm>
                  <a:off x="13707256" y="1675912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027" name="Graphic 74" descr="Seaweed with solid fill">
                <a:extLst>
                  <a:ext uri="{FF2B5EF4-FFF2-40B4-BE49-F238E27FC236}">
                    <a16:creationId xmlns:a16="http://schemas.microsoft.com/office/drawing/2014/main" id="{75C30862-A4E0-1C03-41D1-7E4006CBD5E5}"/>
                  </a:ext>
                </a:extLst>
              </p:cNvPr>
              <p:cNvGrpSpPr>
                <a:grpSpLocks/>
              </p:cNvGrpSpPr>
              <p:nvPr/>
            </p:nvGrpSpPr>
            <p:grpSpPr>
              <a:xfrm rot="1270015">
                <a:off x="4154377" y="5153059"/>
                <a:ext cx="153466" cy="179249"/>
                <a:chOff x="13051690" y="16314239"/>
                <a:chExt cx="468914" cy="594237"/>
              </a:xfrm>
              <a:solidFill>
                <a:schemeClr val="accent6">
                  <a:lumMod val="75000"/>
                </a:schemeClr>
              </a:solidFill>
            </p:grpSpPr>
            <p:sp>
              <p:nvSpPr>
                <p:cNvPr id="1146" name="Freeform: Shape 1145">
                  <a:extLst>
                    <a:ext uri="{FF2B5EF4-FFF2-40B4-BE49-F238E27FC236}">
                      <a16:creationId xmlns:a16="http://schemas.microsoft.com/office/drawing/2014/main" id="{5AB9BDD4-AF91-DDC1-BC16-E10D13D6785A}"/>
                    </a:ext>
                  </a:extLst>
                </p:cNvPr>
                <p:cNvSpPr>
                  <a:spLocks/>
                </p:cNvSpPr>
                <p:nvPr/>
              </p:nvSpPr>
              <p:spPr>
                <a:xfrm>
                  <a:off x="13219613" y="16314239"/>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657F3008-C544-5681-0010-213BD5510CD7}"/>
                    </a:ext>
                  </a:extLst>
                </p:cNvPr>
                <p:cNvSpPr>
                  <a:spLocks/>
                </p:cNvSpPr>
                <p:nvPr/>
              </p:nvSpPr>
              <p:spPr>
                <a:xfrm>
                  <a:off x="13051690" y="16574171"/>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6663AC9A-296F-6905-3B78-AB2CD363CF3F}"/>
                    </a:ext>
                  </a:extLst>
                </p:cNvPr>
                <p:cNvSpPr>
                  <a:spLocks/>
                </p:cNvSpPr>
                <p:nvPr/>
              </p:nvSpPr>
              <p:spPr>
                <a:xfrm>
                  <a:off x="13355242" y="16537281"/>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A565CF92-8F8D-7D96-3775-9252C8C552DC}"/>
                    </a:ext>
                  </a:extLst>
                </p:cNvPr>
                <p:cNvSpPr>
                  <a:spLocks/>
                </p:cNvSpPr>
                <p:nvPr/>
              </p:nvSpPr>
              <p:spPr>
                <a:xfrm>
                  <a:off x="13090031" y="16355355"/>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F9FFEF11-CECD-0158-641D-B7D3C0A08336}"/>
                    </a:ext>
                  </a:extLst>
                </p:cNvPr>
                <p:cNvSpPr>
                  <a:spLocks/>
                </p:cNvSpPr>
                <p:nvPr/>
              </p:nvSpPr>
              <p:spPr>
                <a:xfrm>
                  <a:off x="13176840" y="16421600"/>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F15A2476-F579-E5BD-F106-67A6FB05587A}"/>
                    </a:ext>
                  </a:extLst>
                </p:cNvPr>
                <p:cNvSpPr>
                  <a:spLocks/>
                </p:cNvSpPr>
                <p:nvPr/>
              </p:nvSpPr>
              <p:spPr>
                <a:xfrm>
                  <a:off x="13129208" y="16498864"/>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grpSp>
            <p:nvGrpSpPr>
              <p:cNvPr id="1028" name="Graphic 75" descr="Seaweed with solid fill">
                <a:extLst>
                  <a:ext uri="{FF2B5EF4-FFF2-40B4-BE49-F238E27FC236}">
                    <a16:creationId xmlns:a16="http://schemas.microsoft.com/office/drawing/2014/main" id="{2F36A4E2-B1F2-888D-2C91-19FC7F34CCAE}"/>
                  </a:ext>
                </a:extLst>
              </p:cNvPr>
              <p:cNvGrpSpPr>
                <a:grpSpLocks/>
              </p:cNvGrpSpPr>
              <p:nvPr/>
            </p:nvGrpSpPr>
            <p:grpSpPr>
              <a:xfrm rot="1293564">
                <a:off x="4441481" y="5227028"/>
                <a:ext cx="109340" cy="216665"/>
                <a:chOff x="13928935" y="16559458"/>
                <a:chExt cx="334088" cy="718275"/>
              </a:xfrm>
              <a:solidFill>
                <a:srgbClr val="92D050"/>
              </a:solidFill>
            </p:grpSpPr>
            <p:sp>
              <p:nvSpPr>
                <p:cNvPr id="1140" name="Freeform: Shape 1139">
                  <a:extLst>
                    <a:ext uri="{FF2B5EF4-FFF2-40B4-BE49-F238E27FC236}">
                      <a16:creationId xmlns:a16="http://schemas.microsoft.com/office/drawing/2014/main" id="{DFD58BB3-07DE-D546-BCE6-B21CE3BF01D2}"/>
                    </a:ext>
                  </a:extLst>
                </p:cNvPr>
                <p:cNvSpPr>
                  <a:spLocks/>
                </p:cNvSpPr>
                <p:nvPr/>
              </p:nvSpPr>
              <p:spPr>
                <a:xfrm>
                  <a:off x="14048575" y="16559458"/>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86A22E82-C516-91BE-747C-6E8EBA90BBC8}"/>
                    </a:ext>
                  </a:extLst>
                </p:cNvPr>
                <p:cNvSpPr>
                  <a:spLocks/>
                </p:cNvSpPr>
                <p:nvPr/>
              </p:nvSpPr>
              <p:spPr>
                <a:xfrm>
                  <a:off x="13928935" y="16873647"/>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49FD7953-71D9-392E-A043-2394A1D4548F}"/>
                    </a:ext>
                  </a:extLst>
                </p:cNvPr>
                <p:cNvSpPr>
                  <a:spLocks/>
                </p:cNvSpPr>
                <p:nvPr/>
              </p:nvSpPr>
              <p:spPr>
                <a:xfrm>
                  <a:off x="14145207" y="16829058"/>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25CE27FB-9618-5DA1-8201-10F726AA3EF3}"/>
                    </a:ext>
                  </a:extLst>
                </p:cNvPr>
                <p:cNvSpPr>
                  <a:spLocks/>
                </p:cNvSpPr>
                <p:nvPr/>
              </p:nvSpPr>
              <p:spPr>
                <a:xfrm>
                  <a:off x="13956251" y="16609157"/>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72421C3B-2987-423C-31AE-8D20CAA64A85}"/>
                    </a:ext>
                  </a:extLst>
                </p:cNvPr>
                <p:cNvSpPr>
                  <a:spLocks/>
                </p:cNvSpPr>
                <p:nvPr/>
              </p:nvSpPr>
              <p:spPr>
                <a:xfrm>
                  <a:off x="14018101" y="16689230"/>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8C9A13A8-D2C9-99CB-E5B3-0D03C86344BE}"/>
                    </a:ext>
                  </a:extLst>
                </p:cNvPr>
                <p:cNvSpPr>
                  <a:spLocks/>
                </p:cNvSpPr>
                <p:nvPr/>
              </p:nvSpPr>
              <p:spPr>
                <a:xfrm>
                  <a:off x="13984164" y="16782621"/>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grpSp>
            <p:nvGrpSpPr>
              <p:cNvPr id="1029" name="Graphic 76" descr="Seaweed with solid fill">
                <a:extLst>
                  <a:ext uri="{FF2B5EF4-FFF2-40B4-BE49-F238E27FC236}">
                    <a16:creationId xmlns:a16="http://schemas.microsoft.com/office/drawing/2014/main" id="{6CC6682F-5BA0-4DFB-099A-DD49AE3FA5A1}"/>
                  </a:ext>
                </a:extLst>
              </p:cNvPr>
              <p:cNvGrpSpPr>
                <a:grpSpLocks/>
              </p:cNvGrpSpPr>
              <p:nvPr/>
            </p:nvGrpSpPr>
            <p:grpSpPr>
              <a:xfrm rot="1270015">
                <a:off x="4149382" y="5173268"/>
                <a:ext cx="93378" cy="154328"/>
                <a:chOff x="13036429" y="16381237"/>
                <a:chExt cx="285316" cy="511618"/>
              </a:xfrm>
              <a:solidFill>
                <a:srgbClr val="92D050"/>
              </a:solidFill>
            </p:grpSpPr>
            <p:sp>
              <p:nvSpPr>
                <p:cNvPr id="1134" name="Freeform: Shape 1133">
                  <a:extLst>
                    <a:ext uri="{FF2B5EF4-FFF2-40B4-BE49-F238E27FC236}">
                      <a16:creationId xmlns:a16="http://schemas.microsoft.com/office/drawing/2014/main" id="{80B6640E-FECF-0A40-6DF0-EF8299095A5F}"/>
                    </a:ext>
                  </a:extLst>
                </p:cNvPr>
                <p:cNvSpPr>
                  <a:spLocks/>
                </p:cNvSpPr>
                <p:nvPr/>
              </p:nvSpPr>
              <p:spPr>
                <a:xfrm>
                  <a:off x="13138604" y="16381237"/>
                  <a:ext cx="133063" cy="511618"/>
                </a:xfrm>
                <a:custGeom>
                  <a:avLst/>
                  <a:gdLst>
                    <a:gd name="connsiteX0" fmla="*/ 63970 w 133063"/>
                    <a:gd name="connsiteY0" fmla="*/ 409451 h 511618"/>
                    <a:gd name="connsiteX1" fmla="*/ 76153 w 133063"/>
                    <a:gd name="connsiteY1" fmla="*/ 377199 h 511618"/>
                    <a:gd name="connsiteX2" fmla="*/ 51592 w 133063"/>
                    <a:gd name="connsiteY2" fmla="*/ 324373 h 511618"/>
                    <a:gd name="connsiteX3" fmla="*/ 77076 w 133063"/>
                    <a:gd name="connsiteY3" fmla="*/ 288157 h 511618"/>
                    <a:gd name="connsiteX4" fmla="*/ 64768 w 133063"/>
                    <a:gd name="connsiteY4" fmla="*/ 247909 h 511618"/>
                    <a:gd name="connsiteX5" fmla="*/ 92434 w 133063"/>
                    <a:gd name="connsiteY5" fmla="*/ 225667 h 511618"/>
                    <a:gd name="connsiteX6" fmla="*/ 86091 w 133063"/>
                    <a:gd name="connsiteY6" fmla="*/ 192303 h 511618"/>
                    <a:gd name="connsiteX7" fmla="*/ 117309 w 133063"/>
                    <a:gd name="connsiteY7" fmla="*/ 157166 h 511618"/>
                    <a:gd name="connsiteX8" fmla="*/ 109293 w 133063"/>
                    <a:gd name="connsiteY8" fmla="*/ 121878 h 511618"/>
                    <a:gd name="connsiteX9" fmla="*/ 132431 w 133063"/>
                    <a:gd name="connsiteY9" fmla="*/ 66089 h 511618"/>
                    <a:gd name="connsiteX10" fmla="*/ 116952 w 133063"/>
                    <a:gd name="connsiteY10" fmla="*/ 37819 h 511618"/>
                    <a:gd name="connsiteX11" fmla="*/ 133064 w 133063"/>
                    <a:gd name="connsiteY11" fmla="*/ 802 h 511618"/>
                    <a:gd name="connsiteX12" fmla="*/ 88021 w 133063"/>
                    <a:gd name="connsiteY12" fmla="*/ 16371 h 511618"/>
                    <a:gd name="connsiteX13" fmla="*/ 81305 w 133063"/>
                    <a:gd name="connsiteY13" fmla="*/ 58182 h 511618"/>
                    <a:gd name="connsiteX14" fmla="*/ 53278 w 133063"/>
                    <a:gd name="connsiteY14" fmla="*/ 86947 h 511618"/>
                    <a:gd name="connsiteX15" fmla="*/ 59117 w 133063"/>
                    <a:gd name="connsiteY15" fmla="*/ 146478 h 511618"/>
                    <a:gd name="connsiteX16" fmla="*/ 17351 w 133063"/>
                    <a:gd name="connsiteY16" fmla="*/ 176511 h 511618"/>
                    <a:gd name="connsiteX17" fmla="*/ 27463 w 133063"/>
                    <a:gd name="connsiteY17" fmla="*/ 239685 h 511618"/>
                    <a:gd name="connsiteX18" fmla="*/ 2937 w 133063"/>
                    <a:gd name="connsiteY18" fmla="*/ 282213 h 511618"/>
                    <a:gd name="connsiteX19" fmla="*/ 15976 w 133063"/>
                    <a:gd name="connsiteY19" fmla="*/ 335139 h 511618"/>
                    <a:gd name="connsiteX20" fmla="*/ 1848 w 133063"/>
                    <a:gd name="connsiteY20" fmla="*/ 372673 h 511618"/>
                    <a:gd name="connsiteX21" fmla="*/ 20389 w 133063"/>
                    <a:gd name="connsiteY21" fmla="*/ 407855 h 511618"/>
                    <a:gd name="connsiteX22" fmla="*/ 28308 w 133063"/>
                    <a:gd name="connsiteY22" fmla="*/ 442597 h 511618"/>
                    <a:gd name="connsiteX23" fmla="*/ 40341 w 133063"/>
                    <a:gd name="connsiteY23" fmla="*/ 505944 h 511618"/>
                    <a:gd name="connsiteX24" fmla="*/ 47919 w 133063"/>
                    <a:gd name="connsiteY24" fmla="*/ 511153 h 511618"/>
                    <a:gd name="connsiteX25" fmla="*/ 50715 w 133063"/>
                    <a:gd name="connsiteY25" fmla="*/ 508285 h 511618"/>
                    <a:gd name="connsiteX26" fmla="*/ 65028 w 133063"/>
                    <a:gd name="connsiteY26" fmla="*/ 485748 h 511618"/>
                    <a:gd name="connsiteX27" fmla="*/ 77308 w 133063"/>
                    <a:gd name="connsiteY27" fmla="*/ 450160 h 511618"/>
                    <a:gd name="connsiteX28" fmla="*/ 63970 w 133063"/>
                    <a:gd name="connsiteY28" fmla="*/ 409451 h 5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63" h="511618">
                      <a:moveTo>
                        <a:pt x="63970" y="409451"/>
                      </a:moveTo>
                      <a:cubicBezTo>
                        <a:pt x="68191" y="398986"/>
                        <a:pt x="75088" y="404129"/>
                        <a:pt x="76153" y="377199"/>
                      </a:cubicBezTo>
                      <a:cubicBezTo>
                        <a:pt x="76982" y="355913"/>
                        <a:pt x="51431" y="346877"/>
                        <a:pt x="51592" y="324373"/>
                      </a:cubicBezTo>
                      <a:cubicBezTo>
                        <a:pt x="51729" y="305173"/>
                        <a:pt x="74534" y="306268"/>
                        <a:pt x="77076" y="288157"/>
                      </a:cubicBezTo>
                      <a:cubicBezTo>
                        <a:pt x="78754" y="276224"/>
                        <a:pt x="61542" y="258641"/>
                        <a:pt x="64768" y="247909"/>
                      </a:cubicBezTo>
                      <a:cubicBezTo>
                        <a:pt x="67995" y="237177"/>
                        <a:pt x="83140" y="235954"/>
                        <a:pt x="92434" y="225667"/>
                      </a:cubicBezTo>
                      <a:cubicBezTo>
                        <a:pt x="101865" y="215258"/>
                        <a:pt x="86123" y="203197"/>
                        <a:pt x="86091" y="192303"/>
                      </a:cubicBezTo>
                      <a:cubicBezTo>
                        <a:pt x="86060" y="181410"/>
                        <a:pt x="114146" y="176367"/>
                        <a:pt x="117309" y="157166"/>
                      </a:cubicBezTo>
                      <a:cubicBezTo>
                        <a:pt x="120473" y="137965"/>
                        <a:pt x="111576" y="137665"/>
                        <a:pt x="109293" y="121878"/>
                      </a:cubicBezTo>
                      <a:cubicBezTo>
                        <a:pt x="107009" y="106092"/>
                        <a:pt x="129040" y="86646"/>
                        <a:pt x="132431" y="66089"/>
                      </a:cubicBezTo>
                      <a:cubicBezTo>
                        <a:pt x="134722" y="52187"/>
                        <a:pt x="119824" y="49068"/>
                        <a:pt x="116952" y="37819"/>
                      </a:cubicBezTo>
                      <a:cubicBezTo>
                        <a:pt x="113639" y="24857"/>
                        <a:pt x="133064" y="802"/>
                        <a:pt x="133064" y="802"/>
                      </a:cubicBezTo>
                      <a:cubicBezTo>
                        <a:pt x="110169" y="-3035"/>
                        <a:pt x="93078" y="7680"/>
                        <a:pt x="88021" y="16371"/>
                      </a:cubicBezTo>
                      <a:cubicBezTo>
                        <a:pt x="80016" y="30167"/>
                        <a:pt x="87785" y="50703"/>
                        <a:pt x="81305" y="58182"/>
                      </a:cubicBezTo>
                      <a:cubicBezTo>
                        <a:pt x="72588" y="68235"/>
                        <a:pt x="58512" y="69158"/>
                        <a:pt x="53278" y="86947"/>
                      </a:cubicBezTo>
                      <a:cubicBezTo>
                        <a:pt x="48849" y="101960"/>
                        <a:pt x="69625" y="130119"/>
                        <a:pt x="59117" y="146478"/>
                      </a:cubicBezTo>
                      <a:cubicBezTo>
                        <a:pt x="49183" y="161970"/>
                        <a:pt x="23639" y="154564"/>
                        <a:pt x="17351" y="176511"/>
                      </a:cubicBezTo>
                      <a:cubicBezTo>
                        <a:pt x="10706" y="199649"/>
                        <a:pt x="36344" y="216987"/>
                        <a:pt x="27463" y="239685"/>
                      </a:cubicBezTo>
                      <a:cubicBezTo>
                        <a:pt x="19646" y="259653"/>
                        <a:pt x="5484" y="260749"/>
                        <a:pt x="2937" y="282213"/>
                      </a:cubicBezTo>
                      <a:cubicBezTo>
                        <a:pt x="842" y="299890"/>
                        <a:pt x="20432" y="318257"/>
                        <a:pt x="15976" y="335139"/>
                      </a:cubicBezTo>
                      <a:cubicBezTo>
                        <a:pt x="11626" y="351620"/>
                        <a:pt x="-5610" y="356686"/>
                        <a:pt x="1848" y="372673"/>
                      </a:cubicBezTo>
                      <a:cubicBezTo>
                        <a:pt x="10804" y="391862"/>
                        <a:pt x="24975" y="389455"/>
                        <a:pt x="20389" y="407855"/>
                      </a:cubicBezTo>
                      <a:cubicBezTo>
                        <a:pt x="16530" y="423319"/>
                        <a:pt x="21631" y="433178"/>
                        <a:pt x="28308" y="442597"/>
                      </a:cubicBezTo>
                      <a:cubicBezTo>
                        <a:pt x="41190" y="460764"/>
                        <a:pt x="36049" y="480904"/>
                        <a:pt x="40341" y="505944"/>
                      </a:cubicBezTo>
                      <a:cubicBezTo>
                        <a:pt x="41417" y="510343"/>
                        <a:pt x="44810" y="512676"/>
                        <a:pt x="47919" y="511153"/>
                      </a:cubicBezTo>
                      <a:cubicBezTo>
                        <a:pt x="49031" y="510609"/>
                        <a:pt x="50004" y="509610"/>
                        <a:pt x="50715" y="508285"/>
                      </a:cubicBezTo>
                      <a:cubicBezTo>
                        <a:pt x="54652" y="499790"/>
                        <a:pt x="59478" y="492191"/>
                        <a:pt x="65028" y="485748"/>
                      </a:cubicBezTo>
                      <a:cubicBezTo>
                        <a:pt x="74066" y="476250"/>
                        <a:pt x="82319" y="466842"/>
                        <a:pt x="77308" y="450160"/>
                      </a:cubicBezTo>
                      <a:cubicBezTo>
                        <a:pt x="71496" y="430787"/>
                        <a:pt x="55981" y="429257"/>
                        <a:pt x="63970" y="409451"/>
                      </a:cubicBezTo>
                      <a:close/>
                    </a:path>
                  </a:pathLst>
                </a:custGeom>
                <a:solidFill>
                  <a:srgbClr val="92D050"/>
                </a:solidFill>
                <a:ln w="387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A74B80D7-88F3-78FC-BF68-C94B465BFB63}"/>
                    </a:ext>
                  </a:extLst>
                </p:cNvPr>
                <p:cNvSpPr>
                  <a:spLocks/>
                </p:cNvSpPr>
                <p:nvPr/>
              </p:nvSpPr>
              <p:spPr>
                <a:xfrm>
                  <a:off x="13036429" y="16605031"/>
                  <a:ext cx="117656" cy="275386"/>
                </a:xfrm>
                <a:custGeom>
                  <a:avLst/>
                  <a:gdLst>
                    <a:gd name="connsiteX0" fmla="*/ 94316 w 117656"/>
                    <a:gd name="connsiteY0" fmla="*/ 183978 h 275386"/>
                    <a:gd name="connsiteX1" fmla="*/ 95825 w 117656"/>
                    <a:gd name="connsiteY1" fmla="*/ 142207 h 275386"/>
                    <a:gd name="connsiteX2" fmla="*/ 76471 w 117656"/>
                    <a:gd name="connsiteY2" fmla="*/ 120181 h 275386"/>
                    <a:gd name="connsiteX3" fmla="*/ 77379 w 117656"/>
                    <a:gd name="connsiteY3" fmla="*/ 74067 h 275386"/>
                    <a:gd name="connsiteX4" fmla="*/ 52834 w 117656"/>
                    <a:gd name="connsiteY4" fmla="*/ 50551 h 275386"/>
                    <a:gd name="connsiteX5" fmla="*/ 33896 w 117656"/>
                    <a:gd name="connsiteY5" fmla="*/ 12233 h 275386"/>
                    <a:gd name="connsiteX6" fmla="*/ 11245 w 117656"/>
                    <a:gd name="connsiteY6" fmla="*/ 0 h 275386"/>
                    <a:gd name="connsiteX7" fmla="*/ 8026 w 117656"/>
                    <a:gd name="connsiteY7" fmla="*/ 45736 h 275386"/>
                    <a:gd name="connsiteX8" fmla="*/ 27510 w 117656"/>
                    <a:gd name="connsiteY8" fmla="*/ 74267 h 275386"/>
                    <a:gd name="connsiteX9" fmla="*/ 30725 w 117656"/>
                    <a:gd name="connsiteY9" fmla="*/ 125981 h 275386"/>
                    <a:gd name="connsiteX10" fmla="*/ 55019 w 117656"/>
                    <a:gd name="connsiteY10" fmla="*/ 141645 h 275386"/>
                    <a:gd name="connsiteX11" fmla="*/ 54292 w 117656"/>
                    <a:gd name="connsiteY11" fmla="*/ 203557 h 275386"/>
                    <a:gd name="connsiteX12" fmla="*/ 92725 w 117656"/>
                    <a:gd name="connsiteY12" fmla="*/ 270735 h 275386"/>
                    <a:gd name="connsiteX13" fmla="*/ 100867 w 117656"/>
                    <a:gd name="connsiteY13" fmla="*/ 274441 h 275386"/>
                    <a:gd name="connsiteX14" fmla="*/ 103127 w 117656"/>
                    <a:gd name="connsiteY14" fmla="*/ 271597 h 275386"/>
                    <a:gd name="connsiteX15" fmla="*/ 117392 w 117656"/>
                    <a:gd name="connsiteY15" fmla="*/ 229825 h 275386"/>
                    <a:gd name="connsiteX16" fmla="*/ 94316 w 117656"/>
                    <a:gd name="connsiteY16" fmla="*/ 183978 h 27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656" h="275386">
                      <a:moveTo>
                        <a:pt x="94316" y="183978"/>
                      </a:moveTo>
                      <a:cubicBezTo>
                        <a:pt x="92796" y="168231"/>
                        <a:pt x="97558" y="149792"/>
                        <a:pt x="95825" y="142207"/>
                      </a:cubicBezTo>
                      <a:cubicBezTo>
                        <a:pt x="91023" y="121188"/>
                        <a:pt x="81560" y="132404"/>
                        <a:pt x="76471" y="120181"/>
                      </a:cubicBezTo>
                      <a:cubicBezTo>
                        <a:pt x="70211" y="105168"/>
                        <a:pt x="81281" y="92790"/>
                        <a:pt x="77379" y="74067"/>
                      </a:cubicBezTo>
                      <a:cubicBezTo>
                        <a:pt x="74176" y="58703"/>
                        <a:pt x="67896" y="60555"/>
                        <a:pt x="52834" y="50551"/>
                      </a:cubicBezTo>
                      <a:cubicBezTo>
                        <a:pt x="42663" y="43795"/>
                        <a:pt x="40294" y="26363"/>
                        <a:pt x="33896" y="12233"/>
                      </a:cubicBezTo>
                      <a:cubicBezTo>
                        <a:pt x="28886" y="1168"/>
                        <a:pt x="11245" y="0"/>
                        <a:pt x="11245" y="0"/>
                      </a:cubicBezTo>
                      <a:cubicBezTo>
                        <a:pt x="-8074" y="2480"/>
                        <a:pt x="2104" y="35738"/>
                        <a:pt x="8026" y="45736"/>
                      </a:cubicBezTo>
                      <a:cubicBezTo>
                        <a:pt x="14774" y="57141"/>
                        <a:pt x="25828" y="53626"/>
                        <a:pt x="27510" y="74267"/>
                      </a:cubicBezTo>
                      <a:cubicBezTo>
                        <a:pt x="29451" y="98178"/>
                        <a:pt x="24630" y="106063"/>
                        <a:pt x="30725" y="125981"/>
                      </a:cubicBezTo>
                      <a:cubicBezTo>
                        <a:pt x="37445" y="147957"/>
                        <a:pt x="51234" y="124741"/>
                        <a:pt x="55019" y="141645"/>
                      </a:cubicBezTo>
                      <a:cubicBezTo>
                        <a:pt x="58587" y="157599"/>
                        <a:pt x="47285" y="184284"/>
                        <a:pt x="54292" y="203557"/>
                      </a:cubicBezTo>
                      <a:cubicBezTo>
                        <a:pt x="63149" y="227907"/>
                        <a:pt x="82527" y="232172"/>
                        <a:pt x="92725" y="270735"/>
                      </a:cubicBezTo>
                      <a:cubicBezTo>
                        <a:pt x="94250" y="274940"/>
                        <a:pt x="97895" y="276599"/>
                        <a:pt x="100867" y="274441"/>
                      </a:cubicBezTo>
                      <a:cubicBezTo>
                        <a:pt x="101778" y="273779"/>
                        <a:pt x="102556" y="272800"/>
                        <a:pt x="103127" y="271597"/>
                      </a:cubicBezTo>
                      <a:cubicBezTo>
                        <a:pt x="109975" y="259308"/>
                        <a:pt x="114843" y="245053"/>
                        <a:pt x="117392" y="229825"/>
                      </a:cubicBezTo>
                      <a:cubicBezTo>
                        <a:pt x="120465" y="203896"/>
                        <a:pt x="95798" y="199325"/>
                        <a:pt x="94316" y="183978"/>
                      </a:cubicBezTo>
                      <a:close/>
                    </a:path>
                  </a:pathLst>
                </a:custGeom>
                <a:solidFill>
                  <a:srgbClr val="92D050"/>
                </a:solidFill>
                <a:ln w="387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F1BE735C-EB23-8A92-D6D5-7FEE6BA6B851}"/>
                    </a:ext>
                  </a:extLst>
                </p:cNvPr>
                <p:cNvSpPr>
                  <a:spLocks/>
                </p:cNvSpPr>
                <p:nvPr/>
              </p:nvSpPr>
              <p:spPr>
                <a:xfrm>
                  <a:off x="13221129" y="16573270"/>
                  <a:ext cx="100616" cy="284832"/>
                </a:xfrm>
                <a:custGeom>
                  <a:avLst/>
                  <a:gdLst>
                    <a:gd name="connsiteX0" fmla="*/ 87867 w 100616"/>
                    <a:gd name="connsiteY0" fmla="*/ 69428 h 284832"/>
                    <a:gd name="connsiteX1" fmla="*/ 99959 w 100616"/>
                    <a:gd name="connsiteY1" fmla="*/ 16830 h 284832"/>
                    <a:gd name="connsiteX2" fmla="*/ 69594 w 100616"/>
                    <a:gd name="connsiteY2" fmla="*/ 16202 h 284832"/>
                    <a:gd name="connsiteX3" fmla="*/ 48224 w 100616"/>
                    <a:gd name="connsiteY3" fmla="*/ 65280 h 284832"/>
                    <a:gd name="connsiteX4" fmla="*/ 46522 w 100616"/>
                    <a:gd name="connsiteY4" fmla="*/ 105038 h 284832"/>
                    <a:gd name="connsiteX5" fmla="*/ 25738 w 100616"/>
                    <a:gd name="connsiteY5" fmla="*/ 119084 h 284832"/>
                    <a:gd name="connsiteX6" fmla="*/ 26213 w 100616"/>
                    <a:gd name="connsiteY6" fmla="*/ 157708 h 284832"/>
                    <a:gd name="connsiteX7" fmla="*/ 4674 w 100616"/>
                    <a:gd name="connsiteY7" fmla="*/ 183693 h 284832"/>
                    <a:gd name="connsiteX8" fmla="*/ 4367 w 100616"/>
                    <a:gd name="connsiteY8" fmla="*/ 228962 h 284832"/>
                    <a:gd name="connsiteX9" fmla="*/ 7566 w 100616"/>
                    <a:gd name="connsiteY9" fmla="*/ 278857 h 284832"/>
                    <a:gd name="connsiteX10" fmla="*/ 11659 w 100616"/>
                    <a:gd name="connsiteY10" fmla="*/ 284831 h 284832"/>
                    <a:gd name="connsiteX11" fmla="*/ 15363 w 100616"/>
                    <a:gd name="connsiteY11" fmla="*/ 281793 h 284832"/>
                    <a:gd name="connsiteX12" fmla="*/ 40655 w 100616"/>
                    <a:gd name="connsiteY12" fmla="*/ 238682 h 284832"/>
                    <a:gd name="connsiteX13" fmla="*/ 46907 w 100616"/>
                    <a:gd name="connsiteY13" fmla="*/ 196121 h 284832"/>
                    <a:gd name="connsiteX14" fmla="*/ 72663 w 100616"/>
                    <a:gd name="connsiteY14" fmla="*/ 172210 h 284832"/>
                    <a:gd name="connsiteX15" fmla="*/ 69700 w 100616"/>
                    <a:gd name="connsiteY15" fmla="*/ 131357 h 284832"/>
                    <a:gd name="connsiteX16" fmla="*/ 94729 w 100616"/>
                    <a:gd name="connsiteY16" fmla="*/ 111338 h 284832"/>
                    <a:gd name="connsiteX17" fmla="*/ 87867 w 100616"/>
                    <a:gd name="connsiteY17" fmla="*/ 69428 h 2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616" h="284832">
                      <a:moveTo>
                        <a:pt x="87867" y="69428"/>
                      </a:moveTo>
                      <a:cubicBezTo>
                        <a:pt x="97879" y="55876"/>
                        <a:pt x="102421" y="36123"/>
                        <a:pt x="99959" y="16830"/>
                      </a:cubicBezTo>
                      <a:cubicBezTo>
                        <a:pt x="96992" y="-5201"/>
                        <a:pt x="72333" y="-5801"/>
                        <a:pt x="69594" y="16202"/>
                      </a:cubicBezTo>
                      <a:cubicBezTo>
                        <a:pt x="67495" y="33073"/>
                        <a:pt x="71083" y="52135"/>
                        <a:pt x="48224" y="65280"/>
                      </a:cubicBezTo>
                      <a:cubicBezTo>
                        <a:pt x="32371" y="74399"/>
                        <a:pt x="50853" y="95168"/>
                        <a:pt x="46522" y="105038"/>
                      </a:cubicBezTo>
                      <a:cubicBezTo>
                        <a:pt x="42192" y="114908"/>
                        <a:pt x="30532" y="110482"/>
                        <a:pt x="25738" y="119084"/>
                      </a:cubicBezTo>
                      <a:cubicBezTo>
                        <a:pt x="17261" y="134281"/>
                        <a:pt x="29852" y="146059"/>
                        <a:pt x="26213" y="157708"/>
                      </a:cubicBezTo>
                      <a:cubicBezTo>
                        <a:pt x="21729" y="172049"/>
                        <a:pt x="12184" y="169491"/>
                        <a:pt x="4674" y="183693"/>
                      </a:cubicBezTo>
                      <a:cubicBezTo>
                        <a:pt x="-1488" y="195370"/>
                        <a:pt x="-1523" y="199530"/>
                        <a:pt x="4367" y="228962"/>
                      </a:cubicBezTo>
                      <a:cubicBezTo>
                        <a:pt x="7019" y="245313"/>
                        <a:pt x="8095" y="262097"/>
                        <a:pt x="7566" y="278857"/>
                      </a:cubicBezTo>
                      <a:cubicBezTo>
                        <a:pt x="7530" y="282106"/>
                        <a:pt x="9363" y="284781"/>
                        <a:pt x="11659" y="284831"/>
                      </a:cubicBezTo>
                      <a:cubicBezTo>
                        <a:pt x="13195" y="284865"/>
                        <a:pt x="14620" y="283697"/>
                        <a:pt x="15363" y="281793"/>
                      </a:cubicBezTo>
                      <a:cubicBezTo>
                        <a:pt x="21698" y="265428"/>
                        <a:pt x="30768" y="246205"/>
                        <a:pt x="40655" y="238682"/>
                      </a:cubicBezTo>
                      <a:cubicBezTo>
                        <a:pt x="54001" y="228534"/>
                        <a:pt x="46432" y="213915"/>
                        <a:pt x="46907" y="196121"/>
                      </a:cubicBezTo>
                      <a:cubicBezTo>
                        <a:pt x="47473" y="175725"/>
                        <a:pt x="64591" y="184694"/>
                        <a:pt x="72663" y="172210"/>
                      </a:cubicBezTo>
                      <a:cubicBezTo>
                        <a:pt x="81843" y="158059"/>
                        <a:pt x="66438" y="147260"/>
                        <a:pt x="69700" y="131357"/>
                      </a:cubicBezTo>
                      <a:cubicBezTo>
                        <a:pt x="73583" y="112423"/>
                        <a:pt x="90025" y="123438"/>
                        <a:pt x="94729" y="111338"/>
                      </a:cubicBezTo>
                      <a:cubicBezTo>
                        <a:pt x="102742" y="90686"/>
                        <a:pt x="74035" y="88651"/>
                        <a:pt x="87867" y="69428"/>
                      </a:cubicBezTo>
                      <a:close/>
                    </a:path>
                  </a:pathLst>
                </a:custGeom>
                <a:solidFill>
                  <a:srgbClr val="92D050"/>
                </a:solidFill>
                <a:ln w="387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CF87B26F-DC5C-84E2-1986-0A854AA396EE}"/>
                    </a:ext>
                  </a:extLst>
                </p:cNvPr>
                <p:cNvSpPr>
                  <a:spLocks/>
                </p:cNvSpPr>
                <p:nvPr/>
              </p:nvSpPr>
              <p:spPr>
                <a:xfrm>
                  <a:off x="13059758" y="16416637"/>
                  <a:ext cx="36091" cy="51068"/>
                </a:xfrm>
                <a:custGeom>
                  <a:avLst/>
                  <a:gdLst>
                    <a:gd name="connsiteX0" fmla="*/ 18046 w 36091"/>
                    <a:gd name="connsiteY0" fmla="*/ 51069 h 51068"/>
                    <a:gd name="connsiteX1" fmla="*/ 36091 w 36091"/>
                    <a:gd name="connsiteY1" fmla="*/ 25534 h 51068"/>
                    <a:gd name="connsiteX2" fmla="*/ 18046 w 36091"/>
                    <a:gd name="connsiteY2" fmla="*/ 0 h 51068"/>
                    <a:gd name="connsiteX3" fmla="*/ 0 w 36091"/>
                    <a:gd name="connsiteY3" fmla="*/ 25534 h 51068"/>
                    <a:gd name="connsiteX4" fmla="*/ 18046 w 36091"/>
                    <a:gd name="connsiteY4" fmla="*/ 51069 h 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1" h="51068">
                      <a:moveTo>
                        <a:pt x="18046" y="51069"/>
                      </a:moveTo>
                      <a:cubicBezTo>
                        <a:pt x="28012" y="51069"/>
                        <a:pt x="36091" y="39637"/>
                        <a:pt x="36091" y="25534"/>
                      </a:cubicBezTo>
                      <a:cubicBezTo>
                        <a:pt x="36091" y="11432"/>
                        <a:pt x="28012" y="0"/>
                        <a:pt x="18046" y="0"/>
                      </a:cubicBezTo>
                      <a:cubicBezTo>
                        <a:pt x="8079" y="0"/>
                        <a:pt x="0" y="11432"/>
                        <a:pt x="0" y="25534"/>
                      </a:cubicBezTo>
                      <a:cubicBezTo>
                        <a:pt x="0" y="39637"/>
                        <a:pt x="8079" y="51069"/>
                        <a:pt x="18046" y="51069"/>
                      </a:cubicBezTo>
                      <a:close/>
                    </a:path>
                  </a:pathLst>
                </a:custGeom>
                <a:solidFill>
                  <a:srgbClr val="92D050"/>
                </a:solidFill>
                <a:ln w="387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2607159C-34CE-5544-C8DA-F03A695FEE01}"/>
                    </a:ext>
                  </a:extLst>
                </p:cNvPr>
                <p:cNvSpPr>
                  <a:spLocks/>
                </p:cNvSpPr>
                <p:nvPr/>
              </p:nvSpPr>
              <p:spPr>
                <a:xfrm>
                  <a:off x="13112578" y="16473672"/>
                  <a:ext cx="24065" cy="34053"/>
                </a:xfrm>
                <a:custGeom>
                  <a:avLst/>
                  <a:gdLst>
                    <a:gd name="connsiteX0" fmla="*/ 12029 w 24065"/>
                    <a:gd name="connsiteY0" fmla="*/ 34053 h 34053"/>
                    <a:gd name="connsiteX1" fmla="*/ 24066 w 24065"/>
                    <a:gd name="connsiteY1" fmla="*/ 17032 h 34053"/>
                    <a:gd name="connsiteX2" fmla="*/ 12037 w 24065"/>
                    <a:gd name="connsiteY2" fmla="*/ 0 h 34053"/>
                    <a:gd name="connsiteX3" fmla="*/ 0 w 24065"/>
                    <a:gd name="connsiteY3" fmla="*/ 17021 h 34053"/>
                    <a:gd name="connsiteX4" fmla="*/ 0 w 24065"/>
                    <a:gd name="connsiteY4" fmla="*/ 17027 h 34053"/>
                    <a:gd name="connsiteX5" fmla="*/ 12029 w 24065"/>
                    <a:gd name="connsiteY5"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5" h="34053">
                      <a:moveTo>
                        <a:pt x="12029" y="34053"/>
                      </a:moveTo>
                      <a:cubicBezTo>
                        <a:pt x="18675" y="34056"/>
                        <a:pt x="24064" y="26436"/>
                        <a:pt x="24066" y="17032"/>
                      </a:cubicBezTo>
                      <a:cubicBezTo>
                        <a:pt x="24068" y="7629"/>
                        <a:pt x="18683" y="3"/>
                        <a:pt x="12037" y="0"/>
                      </a:cubicBezTo>
                      <a:cubicBezTo>
                        <a:pt x="5391" y="-3"/>
                        <a:pt x="2" y="7617"/>
                        <a:pt x="0" y="17021"/>
                      </a:cubicBezTo>
                      <a:cubicBezTo>
                        <a:pt x="0" y="17023"/>
                        <a:pt x="0" y="17025"/>
                        <a:pt x="0" y="17027"/>
                      </a:cubicBezTo>
                      <a:cubicBezTo>
                        <a:pt x="0" y="26428"/>
                        <a:pt x="5385" y="34050"/>
                        <a:pt x="12029" y="34053"/>
                      </a:cubicBezTo>
                      <a:close/>
                    </a:path>
                  </a:pathLst>
                </a:custGeom>
                <a:solidFill>
                  <a:srgbClr val="92D050"/>
                </a:solidFill>
                <a:ln w="387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CB61D222-91BA-FA8F-D9F8-32CCDE23C9F2}"/>
                    </a:ext>
                  </a:extLst>
                </p:cNvPr>
                <p:cNvSpPr>
                  <a:spLocks/>
                </p:cNvSpPr>
                <p:nvPr/>
              </p:nvSpPr>
              <p:spPr>
                <a:xfrm>
                  <a:off x="13083596" y="16540194"/>
                  <a:ext cx="21134" cy="29904"/>
                </a:xfrm>
                <a:custGeom>
                  <a:avLst/>
                  <a:gdLst>
                    <a:gd name="connsiteX0" fmla="*/ 0 w 21134"/>
                    <a:gd name="connsiteY0" fmla="*/ 14947 h 29904"/>
                    <a:gd name="connsiteX1" fmla="*/ 10563 w 21134"/>
                    <a:gd name="connsiteY1" fmla="*/ 29905 h 29904"/>
                    <a:gd name="connsiteX2" fmla="*/ 21134 w 21134"/>
                    <a:gd name="connsiteY2" fmla="*/ 14958 h 29904"/>
                    <a:gd name="connsiteX3" fmla="*/ 10571 w 21134"/>
                    <a:gd name="connsiteY3" fmla="*/ 0 h 29904"/>
                    <a:gd name="connsiteX4" fmla="*/ 10567 w 21134"/>
                    <a:gd name="connsiteY4" fmla="*/ 0 h 29904"/>
                    <a:gd name="connsiteX5" fmla="*/ 0 w 21134"/>
                    <a:gd name="connsiteY5" fmla="*/ 14947 h 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34" h="29904">
                      <a:moveTo>
                        <a:pt x="0" y="14947"/>
                      </a:moveTo>
                      <a:cubicBezTo>
                        <a:pt x="-2" y="23205"/>
                        <a:pt x="4727" y="29902"/>
                        <a:pt x="10563" y="29905"/>
                      </a:cubicBezTo>
                      <a:cubicBezTo>
                        <a:pt x="16399" y="29908"/>
                        <a:pt x="21132" y="23216"/>
                        <a:pt x="21134" y="14958"/>
                      </a:cubicBezTo>
                      <a:cubicBezTo>
                        <a:pt x="21137" y="6700"/>
                        <a:pt x="16407" y="3"/>
                        <a:pt x="10571" y="0"/>
                      </a:cubicBezTo>
                      <a:cubicBezTo>
                        <a:pt x="10570" y="0"/>
                        <a:pt x="10568" y="0"/>
                        <a:pt x="10567" y="0"/>
                      </a:cubicBezTo>
                      <a:cubicBezTo>
                        <a:pt x="4733" y="0"/>
                        <a:pt x="2" y="6691"/>
                        <a:pt x="0" y="14947"/>
                      </a:cubicBezTo>
                      <a:close/>
                    </a:path>
                  </a:pathLst>
                </a:custGeom>
                <a:solidFill>
                  <a:srgbClr val="92D050"/>
                </a:solidFill>
                <a:ln w="3870" cap="flat">
                  <a:noFill/>
                  <a:prstDash val="solid"/>
                  <a:miter/>
                </a:ln>
              </p:spPr>
              <p:txBody>
                <a:bodyPr rtlCol="0" anchor="ctr"/>
                <a:lstStyle/>
                <a:p>
                  <a:endParaRPr lang="en-US"/>
                </a:p>
              </p:txBody>
            </p:sp>
          </p:grpSp>
          <p:grpSp>
            <p:nvGrpSpPr>
              <p:cNvPr id="1030" name="Graphic 77" descr="Seaweed with solid fill">
                <a:extLst>
                  <a:ext uri="{FF2B5EF4-FFF2-40B4-BE49-F238E27FC236}">
                    <a16:creationId xmlns:a16="http://schemas.microsoft.com/office/drawing/2014/main" id="{82B6D5ED-0989-E05A-880B-7AB0C6448142}"/>
                  </a:ext>
                </a:extLst>
              </p:cNvPr>
              <p:cNvGrpSpPr>
                <a:grpSpLocks/>
              </p:cNvGrpSpPr>
              <p:nvPr/>
            </p:nvGrpSpPr>
            <p:grpSpPr>
              <a:xfrm rot="1456602">
                <a:off x="4268096" y="5189101"/>
                <a:ext cx="132462" cy="179249"/>
                <a:chOff x="13399160" y="16433724"/>
                <a:chExt cx="404738" cy="594237"/>
              </a:xfrm>
              <a:solidFill>
                <a:srgbClr val="92D050"/>
              </a:solidFill>
            </p:grpSpPr>
            <p:sp>
              <p:nvSpPr>
                <p:cNvPr id="1128" name="Freeform: Shape 1127">
                  <a:extLst>
                    <a:ext uri="{FF2B5EF4-FFF2-40B4-BE49-F238E27FC236}">
                      <a16:creationId xmlns:a16="http://schemas.microsoft.com/office/drawing/2014/main" id="{7BB54DE6-88C1-DCBB-F21C-68F72CF2810E}"/>
                    </a:ext>
                  </a:extLst>
                </p:cNvPr>
                <p:cNvSpPr>
                  <a:spLocks/>
                </p:cNvSpPr>
                <p:nvPr/>
              </p:nvSpPr>
              <p:spPr>
                <a:xfrm>
                  <a:off x="13544100" y="16433724"/>
                  <a:ext cx="188758" cy="594237"/>
                </a:xfrm>
                <a:custGeom>
                  <a:avLst/>
                  <a:gdLst>
                    <a:gd name="connsiteX0" fmla="*/ 90746 w 188758"/>
                    <a:gd name="connsiteY0" fmla="*/ 475570 h 594237"/>
                    <a:gd name="connsiteX1" fmla="*/ 108027 w 188758"/>
                    <a:gd name="connsiteY1" fmla="*/ 438111 h 594237"/>
                    <a:gd name="connsiteX2" fmla="*/ 73186 w 188758"/>
                    <a:gd name="connsiteY2" fmla="*/ 376754 h 594237"/>
                    <a:gd name="connsiteX3" fmla="*/ 109337 w 188758"/>
                    <a:gd name="connsiteY3" fmla="*/ 334690 h 594237"/>
                    <a:gd name="connsiteX4" fmla="*/ 91877 w 188758"/>
                    <a:gd name="connsiteY4" fmla="*/ 287943 h 594237"/>
                    <a:gd name="connsiteX5" fmla="*/ 131123 w 188758"/>
                    <a:gd name="connsiteY5" fmla="*/ 262109 h 594237"/>
                    <a:gd name="connsiteX6" fmla="*/ 122125 w 188758"/>
                    <a:gd name="connsiteY6" fmla="*/ 223357 h 594237"/>
                    <a:gd name="connsiteX7" fmla="*/ 166410 w 188758"/>
                    <a:gd name="connsiteY7" fmla="*/ 182546 h 594237"/>
                    <a:gd name="connsiteX8" fmla="*/ 155038 w 188758"/>
                    <a:gd name="connsiteY8" fmla="*/ 141560 h 594237"/>
                    <a:gd name="connsiteX9" fmla="*/ 187861 w 188758"/>
                    <a:gd name="connsiteY9" fmla="*/ 76761 h 594237"/>
                    <a:gd name="connsiteX10" fmla="*/ 165903 w 188758"/>
                    <a:gd name="connsiteY10" fmla="*/ 43926 h 594237"/>
                    <a:gd name="connsiteX11" fmla="*/ 188759 w 188758"/>
                    <a:gd name="connsiteY11" fmla="*/ 931 h 594237"/>
                    <a:gd name="connsiteX12" fmla="*/ 124863 w 188758"/>
                    <a:gd name="connsiteY12" fmla="*/ 19015 h 594237"/>
                    <a:gd name="connsiteX13" fmla="*/ 115335 w 188758"/>
                    <a:gd name="connsiteY13" fmla="*/ 67577 h 594237"/>
                    <a:gd name="connsiteX14" fmla="*/ 75577 w 188758"/>
                    <a:gd name="connsiteY14" fmla="*/ 100987 h 594237"/>
                    <a:gd name="connsiteX15" fmla="*/ 83861 w 188758"/>
                    <a:gd name="connsiteY15" fmla="*/ 170132 h 594237"/>
                    <a:gd name="connsiteX16" fmla="*/ 24614 w 188758"/>
                    <a:gd name="connsiteY16" fmla="*/ 205015 h 594237"/>
                    <a:gd name="connsiteX17" fmla="*/ 38958 w 188758"/>
                    <a:gd name="connsiteY17" fmla="*/ 278391 h 594237"/>
                    <a:gd name="connsiteX18" fmla="*/ 4166 w 188758"/>
                    <a:gd name="connsiteY18" fmla="*/ 327786 h 594237"/>
                    <a:gd name="connsiteX19" fmla="*/ 22663 w 188758"/>
                    <a:gd name="connsiteY19" fmla="*/ 389258 h 594237"/>
                    <a:gd name="connsiteX20" fmla="*/ 2622 w 188758"/>
                    <a:gd name="connsiteY20" fmla="*/ 432853 h 594237"/>
                    <a:gd name="connsiteX21" fmla="*/ 28923 w 188758"/>
                    <a:gd name="connsiteY21" fmla="*/ 473717 h 594237"/>
                    <a:gd name="connsiteX22" fmla="*/ 40156 w 188758"/>
                    <a:gd name="connsiteY22" fmla="*/ 514070 h 594237"/>
                    <a:gd name="connsiteX23" fmla="*/ 57226 w 188758"/>
                    <a:gd name="connsiteY23" fmla="*/ 587646 h 594237"/>
                    <a:gd name="connsiteX24" fmla="*/ 67976 w 188758"/>
                    <a:gd name="connsiteY24" fmla="*/ 593696 h 594237"/>
                    <a:gd name="connsiteX25" fmla="*/ 71943 w 188758"/>
                    <a:gd name="connsiteY25" fmla="*/ 590365 h 594237"/>
                    <a:gd name="connsiteX26" fmla="*/ 92245 w 188758"/>
                    <a:gd name="connsiteY26" fmla="*/ 564188 h 594237"/>
                    <a:gd name="connsiteX27" fmla="*/ 109666 w 188758"/>
                    <a:gd name="connsiteY27" fmla="*/ 522853 h 594237"/>
                    <a:gd name="connsiteX28" fmla="*/ 90746 w 18875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8758" h="594237">
                      <a:moveTo>
                        <a:pt x="90746" y="475570"/>
                      </a:moveTo>
                      <a:cubicBezTo>
                        <a:pt x="96733" y="463415"/>
                        <a:pt x="106516" y="469389"/>
                        <a:pt x="108027" y="438111"/>
                      </a:cubicBezTo>
                      <a:cubicBezTo>
                        <a:pt x="109203" y="413387"/>
                        <a:pt x="72957" y="402892"/>
                        <a:pt x="73186" y="376754"/>
                      </a:cubicBezTo>
                      <a:cubicBezTo>
                        <a:pt x="73381" y="354453"/>
                        <a:pt x="105730" y="355725"/>
                        <a:pt x="109337" y="334690"/>
                      </a:cubicBezTo>
                      <a:cubicBezTo>
                        <a:pt x="111718" y="320830"/>
                        <a:pt x="87301" y="300408"/>
                        <a:pt x="91877" y="287943"/>
                      </a:cubicBezTo>
                      <a:cubicBezTo>
                        <a:pt x="96454" y="275478"/>
                        <a:pt x="117939" y="274057"/>
                        <a:pt x="131123" y="262109"/>
                      </a:cubicBezTo>
                      <a:cubicBezTo>
                        <a:pt x="144502" y="250018"/>
                        <a:pt x="122170" y="236010"/>
                        <a:pt x="122125" y="223357"/>
                      </a:cubicBezTo>
                      <a:cubicBezTo>
                        <a:pt x="122081" y="210705"/>
                        <a:pt x="161923" y="204847"/>
                        <a:pt x="166410" y="182546"/>
                      </a:cubicBezTo>
                      <a:cubicBezTo>
                        <a:pt x="170898" y="160244"/>
                        <a:pt x="158277" y="159896"/>
                        <a:pt x="155038" y="141560"/>
                      </a:cubicBezTo>
                      <a:cubicBezTo>
                        <a:pt x="151799" y="123224"/>
                        <a:pt x="183050" y="100638"/>
                        <a:pt x="187861" y="76761"/>
                      </a:cubicBezTo>
                      <a:cubicBezTo>
                        <a:pt x="191111" y="60615"/>
                        <a:pt x="169978" y="56991"/>
                        <a:pt x="165903" y="43926"/>
                      </a:cubicBezTo>
                      <a:cubicBezTo>
                        <a:pt x="161203" y="28871"/>
                        <a:pt x="188759" y="931"/>
                        <a:pt x="188759" y="931"/>
                      </a:cubicBezTo>
                      <a:cubicBezTo>
                        <a:pt x="156281" y="-3525"/>
                        <a:pt x="132037" y="8920"/>
                        <a:pt x="124863" y="19015"/>
                      </a:cubicBezTo>
                      <a:cubicBezTo>
                        <a:pt x="113507" y="35039"/>
                        <a:pt x="124528" y="58890"/>
                        <a:pt x="115335" y="67577"/>
                      </a:cubicBezTo>
                      <a:cubicBezTo>
                        <a:pt x="102971" y="79254"/>
                        <a:pt x="83003" y="80326"/>
                        <a:pt x="75577" y="100987"/>
                      </a:cubicBezTo>
                      <a:cubicBezTo>
                        <a:pt x="69295" y="118425"/>
                        <a:pt x="98768" y="151131"/>
                        <a:pt x="83861" y="170132"/>
                      </a:cubicBezTo>
                      <a:cubicBezTo>
                        <a:pt x="69769" y="188126"/>
                        <a:pt x="33533" y="179523"/>
                        <a:pt x="24614" y="205015"/>
                      </a:cubicBezTo>
                      <a:cubicBezTo>
                        <a:pt x="15187" y="231889"/>
                        <a:pt x="51556" y="252027"/>
                        <a:pt x="38958" y="278391"/>
                      </a:cubicBezTo>
                      <a:cubicBezTo>
                        <a:pt x="27870" y="301583"/>
                        <a:pt x="7779" y="302856"/>
                        <a:pt x="4166" y="327786"/>
                      </a:cubicBezTo>
                      <a:cubicBezTo>
                        <a:pt x="1195" y="348317"/>
                        <a:pt x="28985" y="369650"/>
                        <a:pt x="22663" y="389258"/>
                      </a:cubicBezTo>
                      <a:cubicBezTo>
                        <a:pt x="16492" y="408401"/>
                        <a:pt x="-7958" y="414285"/>
                        <a:pt x="2622" y="432853"/>
                      </a:cubicBezTo>
                      <a:cubicBezTo>
                        <a:pt x="15327" y="455142"/>
                        <a:pt x="35429" y="452345"/>
                        <a:pt x="28923" y="473717"/>
                      </a:cubicBezTo>
                      <a:cubicBezTo>
                        <a:pt x="23449" y="491678"/>
                        <a:pt x="30685" y="503129"/>
                        <a:pt x="40156" y="514070"/>
                      </a:cubicBezTo>
                      <a:cubicBezTo>
                        <a:pt x="58430" y="535170"/>
                        <a:pt x="51138" y="558563"/>
                        <a:pt x="57226" y="587646"/>
                      </a:cubicBezTo>
                      <a:cubicBezTo>
                        <a:pt x="58752" y="592756"/>
                        <a:pt x="63565" y="595465"/>
                        <a:pt x="67976" y="593696"/>
                      </a:cubicBezTo>
                      <a:cubicBezTo>
                        <a:pt x="69553" y="593064"/>
                        <a:pt x="70933" y="591904"/>
                        <a:pt x="71943" y="590365"/>
                      </a:cubicBezTo>
                      <a:cubicBezTo>
                        <a:pt x="77527" y="580498"/>
                        <a:pt x="84373" y="571672"/>
                        <a:pt x="92245" y="564188"/>
                      </a:cubicBezTo>
                      <a:cubicBezTo>
                        <a:pt x="105067" y="553157"/>
                        <a:pt x="116774" y="542229"/>
                        <a:pt x="109666" y="522853"/>
                      </a:cubicBezTo>
                      <a:cubicBezTo>
                        <a:pt x="101421" y="500352"/>
                        <a:pt x="79413" y="498576"/>
                        <a:pt x="90746" y="475570"/>
                      </a:cubicBezTo>
                      <a:close/>
                    </a:path>
                  </a:pathLst>
                </a:custGeom>
                <a:solidFill>
                  <a:srgbClr val="92D050"/>
                </a:solidFill>
                <a:ln w="5556"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B89AB63F-5181-38CA-9837-836ED669DE48}"/>
                    </a:ext>
                  </a:extLst>
                </p:cNvPr>
                <p:cNvSpPr>
                  <a:spLocks/>
                </p:cNvSpPr>
                <p:nvPr/>
              </p:nvSpPr>
              <p:spPr>
                <a:xfrm>
                  <a:off x="13399160" y="16693656"/>
                  <a:ext cx="166903" cy="319857"/>
                </a:xfrm>
                <a:custGeom>
                  <a:avLst/>
                  <a:gdLst>
                    <a:gd name="connsiteX0" fmla="*/ 133793 w 166903"/>
                    <a:gd name="connsiteY0" fmla="*/ 213688 h 319857"/>
                    <a:gd name="connsiteX1" fmla="*/ 135934 w 166903"/>
                    <a:gd name="connsiteY1" fmla="*/ 165171 h 319857"/>
                    <a:gd name="connsiteX2" fmla="*/ 108479 w 166903"/>
                    <a:gd name="connsiteY2" fmla="*/ 139589 h 319857"/>
                    <a:gd name="connsiteX3" fmla="*/ 109767 w 166903"/>
                    <a:gd name="connsiteY3" fmla="*/ 86028 h 319857"/>
                    <a:gd name="connsiteX4" fmla="*/ 74948 w 166903"/>
                    <a:gd name="connsiteY4" fmla="*/ 58715 h 319857"/>
                    <a:gd name="connsiteX5" fmla="*/ 48083 w 166903"/>
                    <a:gd name="connsiteY5" fmla="*/ 14209 h 319857"/>
                    <a:gd name="connsiteX6" fmla="*/ 15951 w 166903"/>
                    <a:gd name="connsiteY6" fmla="*/ 0 h 319857"/>
                    <a:gd name="connsiteX7" fmla="*/ 11386 w 166903"/>
                    <a:gd name="connsiteY7" fmla="*/ 53122 h 319857"/>
                    <a:gd name="connsiteX8" fmla="*/ 39025 w 166903"/>
                    <a:gd name="connsiteY8" fmla="*/ 86260 h 319857"/>
                    <a:gd name="connsiteX9" fmla="*/ 43585 w 166903"/>
                    <a:gd name="connsiteY9" fmla="*/ 146325 h 319857"/>
                    <a:gd name="connsiteX10" fmla="*/ 78047 w 166903"/>
                    <a:gd name="connsiteY10" fmla="*/ 164519 h 319857"/>
                    <a:gd name="connsiteX11" fmla="*/ 77016 w 166903"/>
                    <a:gd name="connsiteY11" fmla="*/ 236428 h 319857"/>
                    <a:gd name="connsiteX12" fmla="*/ 131536 w 166903"/>
                    <a:gd name="connsiteY12" fmla="*/ 314454 h 319857"/>
                    <a:gd name="connsiteX13" fmla="*/ 143086 w 166903"/>
                    <a:gd name="connsiteY13" fmla="*/ 318759 h 319857"/>
                    <a:gd name="connsiteX14" fmla="*/ 146292 w 166903"/>
                    <a:gd name="connsiteY14" fmla="*/ 315455 h 319857"/>
                    <a:gd name="connsiteX15" fmla="*/ 166528 w 166903"/>
                    <a:gd name="connsiteY15" fmla="*/ 266938 h 319857"/>
                    <a:gd name="connsiteX16" fmla="*/ 133793 w 166903"/>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903" h="319857">
                      <a:moveTo>
                        <a:pt x="133793" y="213688"/>
                      </a:moveTo>
                      <a:cubicBezTo>
                        <a:pt x="131636" y="195397"/>
                        <a:pt x="138392" y="173980"/>
                        <a:pt x="135934" y="165171"/>
                      </a:cubicBezTo>
                      <a:cubicBezTo>
                        <a:pt x="129122" y="140758"/>
                        <a:pt x="115698" y="153785"/>
                        <a:pt x="108479" y="139589"/>
                      </a:cubicBezTo>
                      <a:cubicBezTo>
                        <a:pt x="99599" y="122151"/>
                        <a:pt x="115302" y="107774"/>
                        <a:pt x="109767" y="86028"/>
                      </a:cubicBezTo>
                      <a:cubicBezTo>
                        <a:pt x="105223" y="68183"/>
                        <a:pt x="96315" y="70334"/>
                        <a:pt x="74948" y="58715"/>
                      </a:cubicBezTo>
                      <a:cubicBezTo>
                        <a:pt x="60520" y="50868"/>
                        <a:pt x="57159" y="30620"/>
                        <a:pt x="48083" y="14209"/>
                      </a:cubicBezTo>
                      <a:cubicBezTo>
                        <a:pt x="40976" y="1356"/>
                        <a:pt x="15951" y="0"/>
                        <a:pt x="15951" y="0"/>
                      </a:cubicBezTo>
                      <a:cubicBezTo>
                        <a:pt x="-11454" y="2881"/>
                        <a:pt x="2985" y="41509"/>
                        <a:pt x="11386" y="53122"/>
                      </a:cubicBezTo>
                      <a:cubicBezTo>
                        <a:pt x="20957" y="66368"/>
                        <a:pt x="36639" y="62286"/>
                        <a:pt x="39025" y="86260"/>
                      </a:cubicBezTo>
                      <a:cubicBezTo>
                        <a:pt x="41779" y="114032"/>
                        <a:pt x="34939" y="123190"/>
                        <a:pt x="43585" y="146325"/>
                      </a:cubicBezTo>
                      <a:cubicBezTo>
                        <a:pt x="53117" y="171849"/>
                        <a:pt x="72679" y="144885"/>
                        <a:pt x="78047" y="164519"/>
                      </a:cubicBezTo>
                      <a:cubicBezTo>
                        <a:pt x="83109" y="183048"/>
                        <a:pt x="67076" y="214043"/>
                        <a:pt x="77016" y="236428"/>
                      </a:cubicBezTo>
                      <a:cubicBezTo>
                        <a:pt x="89581" y="264710"/>
                        <a:pt x="117069" y="269664"/>
                        <a:pt x="131536" y="314454"/>
                      </a:cubicBezTo>
                      <a:cubicBezTo>
                        <a:pt x="133699" y="319338"/>
                        <a:pt x="138870" y="321265"/>
                        <a:pt x="143086" y="318759"/>
                      </a:cubicBezTo>
                      <a:cubicBezTo>
                        <a:pt x="144378" y="317989"/>
                        <a:pt x="145482" y="316853"/>
                        <a:pt x="146292" y="315455"/>
                      </a:cubicBezTo>
                      <a:cubicBezTo>
                        <a:pt x="156005" y="301182"/>
                        <a:pt x="162911" y="284625"/>
                        <a:pt x="166528" y="266938"/>
                      </a:cubicBezTo>
                      <a:cubicBezTo>
                        <a:pt x="170887" y="236822"/>
                        <a:pt x="135895" y="231513"/>
                        <a:pt x="133793" y="213688"/>
                      </a:cubicBezTo>
                      <a:close/>
                    </a:path>
                  </a:pathLst>
                </a:custGeom>
                <a:solidFill>
                  <a:srgbClr val="92D050"/>
                </a:solidFill>
                <a:ln w="555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A2B3924C-30FB-942E-6CD2-CE810E73184D}"/>
                    </a:ext>
                  </a:extLst>
                </p:cNvPr>
                <p:cNvSpPr>
                  <a:spLocks/>
                </p:cNvSpPr>
                <p:nvPr/>
              </p:nvSpPr>
              <p:spPr>
                <a:xfrm>
                  <a:off x="13661167" y="16656766"/>
                  <a:ext cx="142730" cy="330827"/>
                </a:xfrm>
                <a:custGeom>
                  <a:avLst/>
                  <a:gdLst>
                    <a:gd name="connsiteX0" fmla="*/ 124645 w 142730"/>
                    <a:gd name="connsiteY0" fmla="*/ 80640 h 330827"/>
                    <a:gd name="connsiteX1" fmla="*/ 141798 w 142730"/>
                    <a:gd name="connsiteY1" fmla="*/ 19548 h 330827"/>
                    <a:gd name="connsiteX2" fmla="*/ 98723 w 142730"/>
                    <a:gd name="connsiteY2" fmla="*/ 18818 h 330827"/>
                    <a:gd name="connsiteX3" fmla="*/ 68408 w 142730"/>
                    <a:gd name="connsiteY3" fmla="*/ 75821 h 330827"/>
                    <a:gd name="connsiteX4" fmla="*/ 65994 w 142730"/>
                    <a:gd name="connsiteY4" fmla="*/ 122000 h 330827"/>
                    <a:gd name="connsiteX5" fmla="*/ 36510 w 142730"/>
                    <a:gd name="connsiteY5" fmla="*/ 138314 h 330827"/>
                    <a:gd name="connsiteX6" fmla="*/ 37185 w 142730"/>
                    <a:gd name="connsiteY6" fmla="*/ 183176 h 330827"/>
                    <a:gd name="connsiteX7" fmla="*/ 6630 w 142730"/>
                    <a:gd name="connsiteY7" fmla="*/ 213356 h 330827"/>
                    <a:gd name="connsiteX8" fmla="*/ 6195 w 142730"/>
                    <a:gd name="connsiteY8" fmla="*/ 265935 h 330827"/>
                    <a:gd name="connsiteX9" fmla="*/ 10733 w 142730"/>
                    <a:gd name="connsiteY9" fmla="*/ 323888 h 330827"/>
                    <a:gd name="connsiteX10" fmla="*/ 16539 w 142730"/>
                    <a:gd name="connsiteY10" fmla="*/ 330827 h 330827"/>
                    <a:gd name="connsiteX11" fmla="*/ 21793 w 142730"/>
                    <a:gd name="connsiteY11" fmla="*/ 327298 h 330827"/>
                    <a:gd name="connsiteX12" fmla="*/ 57671 w 142730"/>
                    <a:gd name="connsiteY12" fmla="*/ 277225 h 330827"/>
                    <a:gd name="connsiteX13" fmla="*/ 66541 w 142730"/>
                    <a:gd name="connsiteY13" fmla="*/ 227791 h 330827"/>
                    <a:gd name="connsiteX14" fmla="*/ 103077 w 142730"/>
                    <a:gd name="connsiteY14" fmla="*/ 200019 h 330827"/>
                    <a:gd name="connsiteX15" fmla="*/ 98874 w 142730"/>
                    <a:gd name="connsiteY15" fmla="*/ 152568 h 330827"/>
                    <a:gd name="connsiteX16" fmla="*/ 134378 w 142730"/>
                    <a:gd name="connsiteY16" fmla="*/ 129318 h 330827"/>
                    <a:gd name="connsiteX17" fmla="*/ 124645 w 142730"/>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730" h="330827">
                      <a:moveTo>
                        <a:pt x="124645" y="80640"/>
                      </a:moveTo>
                      <a:cubicBezTo>
                        <a:pt x="138847" y="64899"/>
                        <a:pt x="145290" y="41957"/>
                        <a:pt x="141798" y="19548"/>
                      </a:cubicBezTo>
                      <a:cubicBezTo>
                        <a:pt x="137589" y="-6041"/>
                        <a:pt x="102609" y="-6738"/>
                        <a:pt x="98723" y="18818"/>
                      </a:cubicBezTo>
                      <a:cubicBezTo>
                        <a:pt x="95746" y="38414"/>
                        <a:pt x="100836" y="60553"/>
                        <a:pt x="68408" y="75821"/>
                      </a:cubicBezTo>
                      <a:cubicBezTo>
                        <a:pt x="45920" y="86414"/>
                        <a:pt x="72138" y="110536"/>
                        <a:pt x="65994" y="122000"/>
                      </a:cubicBezTo>
                      <a:cubicBezTo>
                        <a:pt x="59851" y="133464"/>
                        <a:pt x="43311" y="128323"/>
                        <a:pt x="36510" y="138314"/>
                      </a:cubicBezTo>
                      <a:cubicBezTo>
                        <a:pt x="24486" y="155966"/>
                        <a:pt x="42347" y="169645"/>
                        <a:pt x="37185" y="183176"/>
                      </a:cubicBezTo>
                      <a:cubicBezTo>
                        <a:pt x="30824" y="199832"/>
                        <a:pt x="17283" y="196861"/>
                        <a:pt x="6630" y="213356"/>
                      </a:cubicBezTo>
                      <a:cubicBezTo>
                        <a:pt x="-2111" y="226919"/>
                        <a:pt x="-2161" y="231750"/>
                        <a:pt x="6195" y="265935"/>
                      </a:cubicBezTo>
                      <a:cubicBezTo>
                        <a:pt x="9957" y="284927"/>
                        <a:pt x="11483" y="304422"/>
                        <a:pt x="10733" y="323888"/>
                      </a:cubicBezTo>
                      <a:cubicBezTo>
                        <a:pt x="10682" y="327661"/>
                        <a:pt x="13281" y="330768"/>
                        <a:pt x="16539" y="330827"/>
                      </a:cubicBezTo>
                      <a:cubicBezTo>
                        <a:pt x="18718" y="330866"/>
                        <a:pt x="20739" y="329509"/>
                        <a:pt x="21793" y="327298"/>
                      </a:cubicBezTo>
                      <a:cubicBezTo>
                        <a:pt x="30779" y="308291"/>
                        <a:pt x="43646" y="285963"/>
                        <a:pt x="57671" y="277225"/>
                      </a:cubicBezTo>
                      <a:cubicBezTo>
                        <a:pt x="76603" y="265438"/>
                        <a:pt x="65866" y="248459"/>
                        <a:pt x="66541" y="227791"/>
                      </a:cubicBezTo>
                      <a:cubicBezTo>
                        <a:pt x="67343" y="204101"/>
                        <a:pt x="91627" y="214519"/>
                        <a:pt x="103077" y="200019"/>
                      </a:cubicBezTo>
                      <a:cubicBezTo>
                        <a:pt x="116099" y="183582"/>
                        <a:pt x="94247" y="171040"/>
                        <a:pt x="98874" y="152568"/>
                      </a:cubicBezTo>
                      <a:cubicBezTo>
                        <a:pt x="104381" y="130577"/>
                        <a:pt x="127706" y="143371"/>
                        <a:pt x="134378" y="129318"/>
                      </a:cubicBezTo>
                      <a:cubicBezTo>
                        <a:pt x="145745" y="105331"/>
                        <a:pt x="105022" y="102967"/>
                        <a:pt x="124645" y="80640"/>
                      </a:cubicBezTo>
                      <a:close/>
                    </a:path>
                  </a:pathLst>
                </a:custGeom>
                <a:solidFill>
                  <a:srgbClr val="92D050"/>
                </a:solidFill>
                <a:ln w="555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84FDF28D-BA84-7B66-C520-57C4D5251625}"/>
                    </a:ext>
                  </a:extLst>
                </p:cNvPr>
                <p:cNvSpPr>
                  <a:spLocks/>
                </p:cNvSpPr>
                <p:nvPr/>
              </p:nvSpPr>
              <p:spPr>
                <a:xfrm>
                  <a:off x="13432253" y="16474840"/>
                  <a:ext cx="51197" cy="59315"/>
                </a:xfrm>
                <a:custGeom>
                  <a:avLst/>
                  <a:gdLst>
                    <a:gd name="connsiteX0" fmla="*/ 25599 w 51197"/>
                    <a:gd name="connsiteY0" fmla="*/ 59315 h 59315"/>
                    <a:gd name="connsiteX1" fmla="*/ 51197 w 51197"/>
                    <a:gd name="connsiteY1" fmla="*/ 29658 h 59315"/>
                    <a:gd name="connsiteX2" fmla="*/ 25599 w 51197"/>
                    <a:gd name="connsiteY2" fmla="*/ 0 h 59315"/>
                    <a:gd name="connsiteX3" fmla="*/ 0 w 51197"/>
                    <a:gd name="connsiteY3" fmla="*/ 29658 h 59315"/>
                    <a:gd name="connsiteX4" fmla="*/ 25599 w 51197"/>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 h="59315">
                      <a:moveTo>
                        <a:pt x="25599" y="59315"/>
                      </a:moveTo>
                      <a:cubicBezTo>
                        <a:pt x="39736" y="59315"/>
                        <a:pt x="51197" y="46037"/>
                        <a:pt x="51197" y="29658"/>
                      </a:cubicBezTo>
                      <a:cubicBezTo>
                        <a:pt x="51197" y="13278"/>
                        <a:pt x="39736" y="0"/>
                        <a:pt x="25599" y="0"/>
                      </a:cubicBezTo>
                      <a:cubicBezTo>
                        <a:pt x="11461" y="0"/>
                        <a:pt x="0" y="13278"/>
                        <a:pt x="0" y="29658"/>
                      </a:cubicBezTo>
                      <a:cubicBezTo>
                        <a:pt x="0" y="46037"/>
                        <a:pt x="11461" y="59315"/>
                        <a:pt x="25599" y="59315"/>
                      </a:cubicBezTo>
                      <a:close/>
                    </a:path>
                  </a:pathLst>
                </a:custGeom>
                <a:solidFill>
                  <a:srgbClr val="92D050"/>
                </a:solidFill>
                <a:ln w="555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E0E49975-2C9A-03BF-9AAD-E6650F4FACF5}"/>
                    </a:ext>
                  </a:extLst>
                </p:cNvPr>
                <p:cNvSpPr>
                  <a:spLocks/>
                </p:cNvSpPr>
                <p:nvPr/>
              </p:nvSpPr>
              <p:spPr>
                <a:xfrm>
                  <a:off x="13507182" y="16541085"/>
                  <a:ext cx="34139" cy="39552"/>
                </a:xfrm>
                <a:custGeom>
                  <a:avLst/>
                  <a:gdLst>
                    <a:gd name="connsiteX0" fmla="*/ 17064 w 34139"/>
                    <a:gd name="connsiteY0" fmla="*/ 39552 h 39552"/>
                    <a:gd name="connsiteX1" fmla="*/ 34139 w 34139"/>
                    <a:gd name="connsiteY1" fmla="*/ 19783 h 39552"/>
                    <a:gd name="connsiteX2" fmla="*/ 17075 w 34139"/>
                    <a:gd name="connsiteY2" fmla="*/ 0 h 39552"/>
                    <a:gd name="connsiteX3" fmla="*/ 0 w 34139"/>
                    <a:gd name="connsiteY3" fmla="*/ 19770 h 39552"/>
                    <a:gd name="connsiteX4" fmla="*/ 0 w 34139"/>
                    <a:gd name="connsiteY4" fmla="*/ 19776 h 39552"/>
                    <a:gd name="connsiteX5" fmla="*/ 17064 w 34139"/>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39" h="39552">
                      <a:moveTo>
                        <a:pt x="17064" y="39552"/>
                      </a:moveTo>
                      <a:cubicBezTo>
                        <a:pt x="26491" y="39556"/>
                        <a:pt x="34136" y="30705"/>
                        <a:pt x="34139" y="19783"/>
                      </a:cubicBezTo>
                      <a:cubicBezTo>
                        <a:pt x="34142" y="8860"/>
                        <a:pt x="26502" y="4"/>
                        <a:pt x="17075" y="0"/>
                      </a:cubicBezTo>
                      <a:cubicBezTo>
                        <a:pt x="7648" y="-4"/>
                        <a:pt x="3" y="8848"/>
                        <a:pt x="0" y="19770"/>
                      </a:cubicBezTo>
                      <a:cubicBezTo>
                        <a:pt x="0" y="19772"/>
                        <a:pt x="0" y="19774"/>
                        <a:pt x="0" y="19776"/>
                      </a:cubicBezTo>
                      <a:cubicBezTo>
                        <a:pt x="0" y="30696"/>
                        <a:pt x="7639" y="39548"/>
                        <a:pt x="17064" y="39552"/>
                      </a:cubicBezTo>
                      <a:close/>
                    </a:path>
                  </a:pathLst>
                </a:custGeom>
                <a:solidFill>
                  <a:srgbClr val="92D050"/>
                </a:solidFill>
                <a:ln w="5556"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366964BB-CB55-B6EE-A5FA-5088166744EB}"/>
                    </a:ext>
                  </a:extLst>
                </p:cNvPr>
                <p:cNvSpPr>
                  <a:spLocks/>
                </p:cNvSpPr>
                <p:nvPr/>
              </p:nvSpPr>
              <p:spPr>
                <a:xfrm>
                  <a:off x="13466069" y="16618349"/>
                  <a:ext cx="29980" cy="34734"/>
                </a:xfrm>
                <a:custGeom>
                  <a:avLst/>
                  <a:gdLst>
                    <a:gd name="connsiteX0" fmla="*/ 0 w 29980"/>
                    <a:gd name="connsiteY0" fmla="*/ 17361 h 34734"/>
                    <a:gd name="connsiteX1" fmla="*/ 14985 w 29980"/>
                    <a:gd name="connsiteY1" fmla="*/ 34734 h 34734"/>
                    <a:gd name="connsiteX2" fmla="*/ 29980 w 29980"/>
                    <a:gd name="connsiteY2" fmla="*/ 17373 h 34734"/>
                    <a:gd name="connsiteX3" fmla="*/ 14996 w 29980"/>
                    <a:gd name="connsiteY3" fmla="*/ 0 h 34734"/>
                    <a:gd name="connsiteX4" fmla="*/ 14990 w 29980"/>
                    <a:gd name="connsiteY4" fmla="*/ 0 h 34734"/>
                    <a:gd name="connsiteX5" fmla="*/ 0 w 29980"/>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 h="34734">
                      <a:moveTo>
                        <a:pt x="0" y="17361"/>
                      </a:moveTo>
                      <a:cubicBezTo>
                        <a:pt x="-3" y="26952"/>
                        <a:pt x="6706" y="34730"/>
                        <a:pt x="14985" y="34734"/>
                      </a:cubicBezTo>
                      <a:cubicBezTo>
                        <a:pt x="23263" y="34738"/>
                        <a:pt x="29977" y="26965"/>
                        <a:pt x="29980" y="17373"/>
                      </a:cubicBezTo>
                      <a:cubicBezTo>
                        <a:pt x="29984" y="7782"/>
                        <a:pt x="23275" y="4"/>
                        <a:pt x="14996" y="0"/>
                      </a:cubicBezTo>
                      <a:cubicBezTo>
                        <a:pt x="14994" y="0"/>
                        <a:pt x="14992" y="0"/>
                        <a:pt x="14990" y="0"/>
                      </a:cubicBezTo>
                      <a:cubicBezTo>
                        <a:pt x="6714" y="0"/>
                        <a:pt x="3" y="7772"/>
                        <a:pt x="0" y="17361"/>
                      </a:cubicBezTo>
                      <a:close/>
                    </a:path>
                  </a:pathLst>
                </a:custGeom>
                <a:solidFill>
                  <a:srgbClr val="92D050"/>
                </a:solidFill>
                <a:ln w="5556" cap="flat">
                  <a:noFill/>
                  <a:prstDash val="solid"/>
                  <a:miter/>
                </a:ln>
              </p:spPr>
              <p:txBody>
                <a:bodyPr rtlCol="0" anchor="ctr"/>
                <a:lstStyle/>
                <a:p>
                  <a:endParaRPr lang="en-US"/>
                </a:p>
              </p:txBody>
            </p:sp>
          </p:grpSp>
          <p:grpSp>
            <p:nvGrpSpPr>
              <p:cNvPr id="1031" name="Graphic 78" descr="Seaweed with solid fill">
                <a:extLst>
                  <a:ext uri="{FF2B5EF4-FFF2-40B4-BE49-F238E27FC236}">
                    <a16:creationId xmlns:a16="http://schemas.microsoft.com/office/drawing/2014/main" id="{FEE3AC51-C909-B69C-CA59-3030EC314557}"/>
                  </a:ext>
                </a:extLst>
              </p:cNvPr>
              <p:cNvGrpSpPr>
                <a:grpSpLocks/>
              </p:cNvGrpSpPr>
              <p:nvPr/>
            </p:nvGrpSpPr>
            <p:grpSpPr>
              <a:xfrm rot="2268440">
                <a:off x="4607827" y="5388615"/>
                <a:ext cx="121041" cy="134527"/>
                <a:chOff x="14437204" y="17095142"/>
                <a:chExt cx="369840" cy="445975"/>
              </a:xfrm>
              <a:solidFill>
                <a:srgbClr val="92D050"/>
              </a:solidFill>
            </p:grpSpPr>
            <p:sp>
              <p:nvSpPr>
                <p:cNvPr id="1122" name="Freeform: Shape 1121">
                  <a:extLst>
                    <a:ext uri="{FF2B5EF4-FFF2-40B4-BE49-F238E27FC236}">
                      <a16:creationId xmlns:a16="http://schemas.microsoft.com/office/drawing/2014/main" id="{D157A476-478B-3455-945B-E87349AC083D}"/>
                    </a:ext>
                  </a:extLst>
                </p:cNvPr>
                <p:cNvSpPr>
                  <a:spLocks/>
                </p:cNvSpPr>
                <p:nvPr/>
              </p:nvSpPr>
              <p:spPr>
                <a:xfrm>
                  <a:off x="14569647" y="17095142"/>
                  <a:ext cx="172483" cy="445975"/>
                </a:xfrm>
                <a:custGeom>
                  <a:avLst/>
                  <a:gdLst>
                    <a:gd name="connsiteX0" fmla="*/ 82921 w 172483"/>
                    <a:gd name="connsiteY0" fmla="*/ 356916 h 445975"/>
                    <a:gd name="connsiteX1" fmla="*/ 98713 w 172483"/>
                    <a:gd name="connsiteY1" fmla="*/ 328802 h 445975"/>
                    <a:gd name="connsiteX2" fmla="*/ 66875 w 172483"/>
                    <a:gd name="connsiteY2" fmla="*/ 282754 h 445975"/>
                    <a:gd name="connsiteX3" fmla="*/ 99910 w 172483"/>
                    <a:gd name="connsiteY3" fmla="*/ 251185 h 445975"/>
                    <a:gd name="connsiteX4" fmla="*/ 83955 w 172483"/>
                    <a:gd name="connsiteY4" fmla="*/ 216101 h 445975"/>
                    <a:gd name="connsiteX5" fmla="*/ 119817 w 172483"/>
                    <a:gd name="connsiteY5" fmla="*/ 196713 h 445975"/>
                    <a:gd name="connsiteX6" fmla="*/ 111595 w 172483"/>
                    <a:gd name="connsiteY6" fmla="*/ 167630 h 445975"/>
                    <a:gd name="connsiteX7" fmla="*/ 152062 w 172483"/>
                    <a:gd name="connsiteY7" fmla="*/ 137001 h 445975"/>
                    <a:gd name="connsiteX8" fmla="*/ 141670 w 172483"/>
                    <a:gd name="connsiteY8" fmla="*/ 106241 h 445975"/>
                    <a:gd name="connsiteX9" fmla="*/ 171663 w 172483"/>
                    <a:gd name="connsiteY9" fmla="*/ 57609 h 445975"/>
                    <a:gd name="connsiteX10" fmla="*/ 151598 w 172483"/>
                    <a:gd name="connsiteY10" fmla="*/ 32966 h 445975"/>
                    <a:gd name="connsiteX11" fmla="*/ 172483 w 172483"/>
                    <a:gd name="connsiteY11" fmla="*/ 699 h 445975"/>
                    <a:gd name="connsiteX12" fmla="*/ 114096 w 172483"/>
                    <a:gd name="connsiteY12" fmla="*/ 14271 h 445975"/>
                    <a:gd name="connsiteX13" fmla="*/ 105391 w 172483"/>
                    <a:gd name="connsiteY13" fmla="*/ 50717 h 445975"/>
                    <a:gd name="connsiteX14" fmla="*/ 69061 w 172483"/>
                    <a:gd name="connsiteY14" fmla="*/ 75791 h 445975"/>
                    <a:gd name="connsiteX15" fmla="*/ 76630 w 172483"/>
                    <a:gd name="connsiteY15" fmla="*/ 127684 h 445975"/>
                    <a:gd name="connsiteX16" fmla="*/ 22492 w 172483"/>
                    <a:gd name="connsiteY16" fmla="*/ 153864 h 445975"/>
                    <a:gd name="connsiteX17" fmla="*/ 35598 w 172483"/>
                    <a:gd name="connsiteY17" fmla="*/ 208932 h 445975"/>
                    <a:gd name="connsiteX18" fmla="*/ 3807 w 172483"/>
                    <a:gd name="connsiteY18" fmla="*/ 246003 h 445975"/>
                    <a:gd name="connsiteX19" fmla="*/ 20709 w 172483"/>
                    <a:gd name="connsiteY19" fmla="*/ 292138 h 445975"/>
                    <a:gd name="connsiteX20" fmla="*/ 2396 w 172483"/>
                    <a:gd name="connsiteY20" fmla="*/ 324857 h 445975"/>
                    <a:gd name="connsiteX21" fmla="*/ 26429 w 172483"/>
                    <a:gd name="connsiteY21" fmla="*/ 355525 h 445975"/>
                    <a:gd name="connsiteX22" fmla="*/ 36694 w 172483"/>
                    <a:gd name="connsiteY22" fmla="*/ 385809 h 445975"/>
                    <a:gd name="connsiteX23" fmla="*/ 52291 w 172483"/>
                    <a:gd name="connsiteY23" fmla="*/ 441028 h 445975"/>
                    <a:gd name="connsiteX24" fmla="*/ 62115 w 172483"/>
                    <a:gd name="connsiteY24" fmla="*/ 445569 h 445975"/>
                    <a:gd name="connsiteX25" fmla="*/ 65739 w 172483"/>
                    <a:gd name="connsiteY25" fmla="*/ 443069 h 445975"/>
                    <a:gd name="connsiteX26" fmla="*/ 84292 w 172483"/>
                    <a:gd name="connsiteY26" fmla="*/ 423423 h 445975"/>
                    <a:gd name="connsiteX27" fmla="*/ 100210 w 172483"/>
                    <a:gd name="connsiteY27" fmla="*/ 392402 h 445975"/>
                    <a:gd name="connsiteX28" fmla="*/ 82921 w 172483"/>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483" h="445975">
                      <a:moveTo>
                        <a:pt x="82921" y="356916"/>
                      </a:moveTo>
                      <a:cubicBezTo>
                        <a:pt x="88392" y="347793"/>
                        <a:pt x="97332" y="352277"/>
                        <a:pt x="98713" y="328802"/>
                      </a:cubicBezTo>
                      <a:cubicBezTo>
                        <a:pt x="99787" y="310247"/>
                        <a:pt x="66667" y="302371"/>
                        <a:pt x="66875" y="282754"/>
                      </a:cubicBezTo>
                      <a:cubicBezTo>
                        <a:pt x="67054" y="266017"/>
                        <a:pt x="96614" y="266972"/>
                        <a:pt x="99910" y="251185"/>
                      </a:cubicBezTo>
                      <a:cubicBezTo>
                        <a:pt x="102085" y="240783"/>
                        <a:pt x="79773" y="225456"/>
                        <a:pt x="83955" y="216101"/>
                      </a:cubicBezTo>
                      <a:cubicBezTo>
                        <a:pt x="88138" y="206746"/>
                        <a:pt x="107770" y="205680"/>
                        <a:pt x="119817" y="196713"/>
                      </a:cubicBezTo>
                      <a:cubicBezTo>
                        <a:pt x="132042" y="187639"/>
                        <a:pt x="111636" y="177125"/>
                        <a:pt x="111595" y="167630"/>
                      </a:cubicBezTo>
                      <a:cubicBezTo>
                        <a:pt x="111554" y="158134"/>
                        <a:pt x="147961" y="153738"/>
                        <a:pt x="152062" y="137001"/>
                      </a:cubicBezTo>
                      <a:cubicBezTo>
                        <a:pt x="156162" y="120263"/>
                        <a:pt x="144630" y="120002"/>
                        <a:pt x="141670" y="106241"/>
                      </a:cubicBezTo>
                      <a:cubicBezTo>
                        <a:pt x="138710" y="92480"/>
                        <a:pt x="167267" y="75529"/>
                        <a:pt x="171663" y="57609"/>
                      </a:cubicBezTo>
                      <a:cubicBezTo>
                        <a:pt x="174633" y="45491"/>
                        <a:pt x="155322" y="42772"/>
                        <a:pt x="151598" y="32966"/>
                      </a:cubicBezTo>
                      <a:cubicBezTo>
                        <a:pt x="147304" y="21668"/>
                        <a:pt x="172483" y="699"/>
                        <a:pt x="172483" y="699"/>
                      </a:cubicBezTo>
                      <a:cubicBezTo>
                        <a:pt x="142806" y="-2646"/>
                        <a:pt x="120652" y="6695"/>
                        <a:pt x="114096" y="14271"/>
                      </a:cubicBezTo>
                      <a:cubicBezTo>
                        <a:pt x="103720" y="26297"/>
                        <a:pt x="113791" y="44197"/>
                        <a:pt x="105391" y="50717"/>
                      </a:cubicBezTo>
                      <a:cubicBezTo>
                        <a:pt x="94092" y="59480"/>
                        <a:pt x="75846" y="60285"/>
                        <a:pt x="69061" y="75791"/>
                      </a:cubicBezTo>
                      <a:cubicBezTo>
                        <a:pt x="63320" y="88878"/>
                        <a:pt x="90252" y="113424"/>
                        <a:pt x="76630" y="127684"/>
                      </a:cubicBezTo>
                      <a:cubicBezTo>
                        <a:pt x="63753" y="141189"/>
                        <a:pt x="30642" y="134732"/>
                        <a:pt x="22492" y="153864"/>
                      </a:cubicBezTo>
                      <a:cubicBezTo>
                        <a:pt x="13878" y="174033"/>
                        <a:pt x="47111" y="189146"/>
                        <a:pt x="35598" y="208932"/>
                      </a:cubicBezTo>
                      <a:cubicBezTo>
                        <a:pt x="25467" y="226338"/>
                        <a:pt x="7108" y="227293"/>
                        <a:pt x="3807" y="246003"/>
                      </a:cubicBezTo>
                      <a:cubicBezTo>
                        <a:pt x="1092" y="261412"/>
                        <a:pt x="26485" y="277422"/>
                        <a:pt x="20709" y="292138"/>
                      </a:cubicBezTo>
                      <a:cubicBezTo>
                        <a:pt x="15070" y="306505"/>
                        <a:pt x="-7272" y="310921"/>
                        <a:pt x="2396" y="324857"/>
                      </a:cubicBezTo>
                      <a:cubicBezTo>
                        <a:pt x="14005" y="341584"/>
                        <a:pt x="32374" y="339485"/>
                        <a:pt x="26429" y="355525"/>
                      </a:cubicBezTo>
                      <a:cubicBezTo>
                        <a:pt x="21427" y="369004"/>
                        <a:pt x="28039" y="377598"/>
                        <a:pt x="36694" y="385809"/>
                      </a:cubicBezTo>
                      <a:cubicBezTo>
                        <a:pt x="53392" y="401645"/>
                        <a:pt x="46729" y="419201"/>
                        <a:pt x="52291" y="441028"/>
                      </a:cubicBezTo>
                      <a:cubicBezTo>
                        <a:pt x="53686" y="444863"/>
                        <a:pt x="58084" y="446897"/>
                        <a:pt x="62115" y="445569"/>
                      </a:cubicBezTo>
                      <a:cubicBezTo>
                        <a:pt x="63556" y="445094"/>
                        <a:pt x="64817" y="444224"/>
                        <a:pt x="65739" y="443069"/>
                      </a:cubicBezTo>
                      <a:cubicBezTo>
                        <a:pt x="70843" y="435664"/>
                        <a:pt x="77098" y="429040"/>
                        <a:pt x="84292" y="423423"/>
                      </a:cubicBezTo>
                      <a:cubicBezTo>
                        <a:pt x="96008" y="415144"/>
                        <a:pt x="106705" y="406943"/>
                        <a:pt x="100210" y="392402"/>
                      </a:cubicBezTo>
                      <a:cubicBezTo>
                        <a:pt x="92676" y="375514"/>
                        <a:pt x="72565" y="374181"/>
                        <a:pt x="82921" y="356916"/>
                      </a:cubicBezTo>
                      <a:close/>
                    </a:path>
                  </a:pathLst>
                </a:custGeom>
                <a:solidFill>
                  <a:srgbClr val="92D050"/>
                </a:solidFill>
                <a:ln w="506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32C782E9-4789-65F0-7122-C587153530AC}"/>
                    </a:ext>
                  </a:extLst>
                </p:cNvPr>
                <p:cNvSpPr>
                  <a:spLocks/>
                </p:cNvSpPr>
                <p:nvPr/>
              </p:nvSpPr>
              <p:spPr>
                <a:xfrm>
                  <a:off x="14437204" y="17290221"/>
                  <a:ext cx="152512" cy="240053"/>
                </a:xfrm>
                <a:custGeom>
                  <a:avLst/>
                  <a:gdLst>
                    <a:gd name="connsiteX0" fmla="*/ 122257 w 152512"/>
                    <a:gd name="connsiteY0" fmla="*/ 160373 h 240053"/>
                    <a:gd name="connsiteX1" fmla="*/ 124213 w 152512"/>
                    <a:gd name="connsiteY1" fmla="*/ 123961 h 240053"/>
                    <a:gd name="connsiteX2" fmla="*/ 99125 w 152512"/>
                    <a:gd name="connsiteY2" fmla="*/ 104761 h 240053"/>
                    <a:gd name="connsiteX3" fmla="*/ 100302 w 152512"/>
                    <a:gd name="connsiteY3" fmla="*/ 64564 h 240053"/>
                    <a:gd name="connsiteX4" fmla="*/ 68485 w 152512"/>
                    <a:gd name="connsiteY4" fmla="*/ 44065 h 240053"/>
                    <a:gd name="connsiteX5" fmla="*/ 43938 w 152512"/>
                    <a:gd name="connsiteY5" fmla="*/ 10664 h 240053"/>
                    <a:gd name="connsiteX6" fmla="*/ 14576 w 152512"/>
                    <a:gd name="connsiteY6" fmla="*/ 0 h 240053"/>
                    <a:gd name="connsiteX7" fmla="*/ 10404 w 152512"/>
                    <a:gd name="connsiteY7" fmla="*/ 39868 h 240053"/>
                    <a:gd name="connsiteX8" fmla="*/ 35660 w 152512"/>
                    <a:gd name="connsiteY8" fmla="*/ 64738 h 240053"/>
                    <a:gd name="connsiteX9" fmla="*/ 39827 w 152512"/>
                    <a:gd name="connsiteY9" fmla="*/ 109817 h 240053"/>
                    <a:gd name="connsiteX10" fmla="*/ 71318 w 152512"/>
                    <a:gd name="connsiteY10" fmla="*/ 123471 h 240053"/>
                    <a:gd name="connsiteX11" fmla="*/ 70375 w 152512"/>
                    <a:gd name="connsiteY11" fmla="*/ 177439 h 240053"/>
                    <a:gd name="connsiteX12" fmla="*/ 120194 w 152512"/>
                    <a:gd name="connsiteY12" fmla="*/ 235998 h 240053"/>
                    <a:gd name="connsiteX13" fmla="*/ 130748 w 152512"/>
                    <a:gd name="connsiteY13" fmla="*/ 239228 h 240053"/>
                    <a:gd name="connsiteX14" fmla="*/ 133678 w 152512"/>
                    <a:gd name="connsiteY14" fmla="*/ 236749 h 240053"/>
                    <a:gd name="connsiteX15" fmla="*/ 152169 w 152512"/>
                    <a:gd name="connsiteY15" fmla="*/ 200337 h 240053"/>
                    <a:gd name="connsiteX16" fmla="*/ 122257 w 15251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512" h="240053">
                      <a:moveTo>
                        <a:pt x="122257" y="160373"/>
                      </a:moveTo>
                      <a:cubicBezTo>
                        <a:pt x="120286" y="146646"/>
                        <a:pt x="126460" y="130572"/>
                        <a:pt x="124213" y="123961"/>
                      </a:cubicBezTo>
                      <a:cubicBezTo>
                        <a:pt x="117988" y="105639"/>
                        <a:pt x="105722" y="115415"/>
                        <a:pt x="99125" y="104761"/>
                      </a:cubicBezTo>
                      <a:cubicBezTo>
                        <a:pt x="91011" y="91674"/>
                        <a:pt x="105360" y="80884"/>
                        <a:pt x="100302" y="64564"/>
                      </a:cubicBezTo>
                      <a:cubicBezTo>
                        <a:pt x="96151" y="51171"/>
                        <a:pt x="88010" y="52785"/>
                        <a:pt x="68485" y="44065"/>
                      </a:cubicBezTo>
                      <a:cubicBezTo>
                        <a:pt x="55302" y="38176"/>
                        <a:pt x="52230" y="22980"/>
                        <a:pt x="43938" y="10664"/>
                      </a:cubicBezTo>
                      <a:cubicBezTo>
                        <a:pt x="37443" y="1018"/>
                        <a:pt x="14576" y="0"/>
                        <a:pt x="14576" y="0"/>
                      </a:cubicBezTo>
                      <a:cubicBezTo>
                        <a:pt x="-10466" y="2162"/>
                        <a:pt x="2727" y="31153"/>
                        <a:pt x="10404" y="39868"/>
                      </a:cubicBezTo>
                      <a:cubicBezTo>
                        <a:pt x="19150" y="49809"/>
                        <a:pt x="33480" y="46746"/>
                        <a:pt x="35660" y="64738"/>
                      </a:cubicBezTo>
                      <a:cubicBezTo>
                        <a:pt x="38176" y="85581"/>
                        <a:pt x="31926" y="92454"/>
                        <a:pt x="39827" y="109817"/>
                      </a:cubicBezTo>
                      <a:cubicBezTo>
                        <a:pt x="48537" y="128973"/>
                        <a:pt x="66412" y="108736"/>
                        <a:pt x="71318" y="123471"/>
                      </a:cubicBezTo>
                      <a:cubicBezTo>
                        <a:pt x="75943" y="137378"/>
                        <a:pt x="61293" y="160639"/>
                        <a:pt x="70375" y="177439"/>
                      </a:cubicBezTo>
                      <a:cubicBezTo>
                        <a:pt x="81857" y="198665"/>
                        <a:pt x="106975" y="202383"/>
                        <a:pt x="120194" y="235998"/>
                      </a:cubicBezTo>
                      <a:cubicBezTo>
                        <a:pt x="122171" y="239663"/>
                        <a:pt x="126896" y="241110"/>
                        <a:pt x="130748" y="239228"/>
                      </a:cubicBezTo>
                      <a:cubicBezTo>
                        <a:pt x="131930" y="238651"/>
                        <a:pt x="132938" y="237798"/>
                        <a:pt x="133678" y="236749"/>
                      </a:cubicBezTo>
                      <a:cubicBezTo>
                        <a:pt x="142554" y="226037"/>
                        <a:pt x="148864" y="213611"/>
                        <a:pt x="152169" y="200337"/>
                      </a:cubicBezTo>
                      <a:cubicBezTo>
                        <a:pt x="156152" y="177735"/>
                        <a:pt x="124178" y="173751"/>
                        <a:pt x="122257" y="160373"/>
                      </a:cubicBezTo>
                      <a:close/>
                    </a:path>
                  </a:pathLst>
                </a:custGeom>
                <a:solidFill>
                  <a:srgbClr val="92D050"/>
                </a:solidFill>
                <a:ln w="506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6BA9600D-C546-377C-BDDA-B466D5AF88C8}"/>
                    </a:ext>
                  </a:extLst>
                </p:cNvPr>
                <p:cNvSpPr>
                  <a:spLocks/>
                </p:cNvSpPr>
                <p:nvPr/>
              </p:nvSpPr>
              <p:spPr>
                <a:xfrm>
                  <a:off x="14676621" y="17262535"/>
                  <a:ext cx="130423" cy="248286"/>
                </a:xfrm>
                <a:custGeom>
                  <a:avLst/>
                  <a:gdLst>
                    <a:gd name="connsiteX0" fmla="*/ 113898 w 130423"/>
                    <a:gd name="connsiteY0" fmla="*/ 60520 h 248286"/>
                    <a:gd name="connsiteX1" fmla="*/ 129572 w 130423"/>
                    <a:gd name="connsiteY1" fmla="*/ 14671 h 248286"/>
                    <a:gd name="connsiteX2" fmla="*/ 90211 w 130423"/>
                    <a:gd name="connsiteY2" fmla="*/ 14123 h 248286"/>
                    <a:gd name="connsiteX3" fmla="*/ 62510 w 130423"/>
                    <a:gd name="connsiteY3" fmla="*/ 56904 h 248286"/>
                    <a:gd name="connsiteX4" fmla="*/ 60304 w 130423"/>
                    <a:gd name="connsiteY4" fmla="*/ 91561 h 248286"/>
                    <a:gd name="connsiteX5" fmla="*/ 33362 w 130423"/>
                    <a:gd name="connsiteY5" fmla="*/ 103805 h 248286"/>
                    <a:gd name="connsiteX6" fmla="*/ 33979 w 130423"/>
                    <a:gd name="connsiteY6" fmla="*/ 137473 h 248286"/>
                    <a:gd name="connsiteX7" fmla="*/ 6059 w 130423"/>
                    <a:gd name="connsiteY7" fmla="*/ 160124 h 248286"/>
                    <a:gd name="connsiteX8" fmla="*/ 5661 w 130423"/>
                    <a:gd name="connsiteY8" fmla="*/ 199585 h 248286"/>
                    <a:gd name="connsiteX9" fmla="*/ 9808 w 130423"/>
                    <a:gd name="connsiteY9" fmla="*/ 243078 h 248286"/>
                    <a:gd name="connsiteX10" fmla="*/ 15113 w 130423"/>
                    <a:gd name="connsiteY10" fmla="*/ 248286 h 248286"/>
                    <a:gd name="connsiteX11" fmla="*/ 19914 w 130423"/>
                    <a:gd name="connsiteY11" fmla="*/ 245637 h 248286"/>
                    <a:gd name="connsiteX12" fmla="*/ 52699 w 130423"/>
                    <a:gd name="connsiteY12" fmla="*/ 208057 h 248286"/>
                    <a:gd name="connsiteX13" fmla="*/ 60803 w 130423"/>
                    <a:gd name="connsiteY13" fmla="*/ 170957 h 248286"/>
                    <a:gd name="connsiteX14" fmla="*/ 94189 w 130423"/>
                    <a:gd name="connsiteY14" fmla="*/ 150115 h 248286"/>
                    <a:gd name="connsiteX15" fmla="*/ 90348 w 130423"/>
                    <a:gd name="connsiteY15" fmla="*/ 114503 h 248286"/>
                    <a:gd name="connsiteX16" fmla="*/ 122792 w 130423"/>
                    <a:gd name="connsiteY16" fmla="*/ 97053 h 248286"/>
                    <a:gd name="connsiteX17" fmla="*/ 113898 w 130423"/>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23" h="248286">
                      <a:moveTo>
                        <a:pt x="113898" y="60520"/>
                      </a:moveTo>
                      <a:cubicBezTo>
                        <a:pt x="126875" y="48707"/>
                        <a:pt x="132762" y="31489"/>
                        <a:pt x="129572" y="14671"/>
                      </a:cubicBezTo>
                      <a:cubicBezTo>
                        <a:pt x="125726" y="-4534"/>
                        <a:pt x="93761" y="-5057"/>
                        <a:pt x="90211" y="14123"/>
                      </a:cubicBezTo>
                      <a:cubicBezTo>
                        <a:pt x="87491" y="28829"/>
                        <a:pt x="92141" y="45445"/>
                        <a:pt x="62510" y="56904"/>
                      </a:cubicBezTo>
                      <a:cubicBezTo>
                        <a:pt x="41961" y="64853"/>
                        <a:pt x="65918" y="82957"/>
                        <a:pt x="60304" y="91561"/>
                      </a:cubicBezTo>
                      <a:cubicBezTo>
                        <a:pt x="54691" y="100165"/>
                        <a:pt x="39577" y="96306"/>
                        <a:pt x="33362" y="103805"/>
                      </a:cubicBezTo>
                      <a:cubicBezTo>
                        <a:pt x="22374" y="117052"/>
                        <a:pt x="38696" y="127319"/>
                        <a:pt x="33979" y="137473"/>
                      </a:cubicBezTo>
                      <a:cubicBezTo>
                        <a:pt x="28166" y="149974"/>
                        <a:pt x="15793" y="147744"/>
                        <a:pt x="6059" y="160124"/>
                      </a:cubicBezTo>
                      <a:cubicBezTo>
                        <a:pt x="-1929" y="170303"/>
                        <a:pt x="-1975" y="173929"/>
                        <a:pt x="5661" y="199585"/>
                      </a:cubicBezTo>
                      <a:cubicBezTo>
                        <a:pt x="9098" y="213838"/>
                        <a:pt x="10493" y="228469"/>
                        <a:pt x="9808" y="243078"/>
                      </a:cubicBezTo>
                      <a:cubicBezTo>
                        <a:pt x="9761" y="245910"/>
                        <a:pt x="12136" y="248242"/>
                        <a:pt x="15113" y="248286"/>
                      </a:cubicBezTo>
                      <a:cubicBezTo>
                        <a:pt x="17104" y="248315"/>
                        <a:pt x="18951" y="247297"/>
                        <a:pt x="19914" y="245637"/>
                      </a:cubicBezTo>
                      <a:cubicBezTo>
                        <a:pt x="28126" y="231372"/>
                        <a:pt x="39882" y="214616"/>
                        <a:pt x="52699" y="208057"/>
                      </a:cubicBezTo>
                      <a:cubicBezTo>
                        <a:pt x="69998" y="199211"/>
                        <a:pt x="60187" y="186468"/>
                        <a:pt x="60803" y="170957"/>
                      </a:cubicBezTo>
                      <a:cubicBezTo>
                        <a:pt x="61537" y="153178"/>
                        <a:pt x="83726" y="160997"/>
                        <a:pt x="94189" y="150115"/>
                      </a:cubicBezTo>
                      <a:cubicBezTo>
                        <a:pt x="106089" y="137779"/>
                        <a:pt x="86120" y="128366"/>
                        <a:pt x="90348" y="114503"/>
                      </a:cubicBezTo>
                      <a:cubicBezTo>
                        <a:pt x="95381" y="97998"/>
                        <a:pt x="116694" y="107600"/>
                        <a:pt x="122792" y="97053"/>
                      </a:cubicBezTo>
                      <a:cubicBezTo>
                        <a:pt x="133178" y="79051"/>
                        <a:pt x="95967" y="77277"/>
                        <a:pt x="113898" y="60520"/>
                      </a:cubicBezTo>
                      <a:close/>
                    </a:path>
                  </a:pathLst>
                </a:custGeom>
                <a:solidFill>
                  <a:srgbClr val="92D050"/>
                </a:solidFill>
                <a:ln w="506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F60AB41C-55E6-EC4D-A92F-2700E5FD857C}"/>
                    </a:ext>
                  </a:extLst>
                </p:cNvPr>
                <p:cNvSpPr>
                  <a:spLocks/>
                </p:cNvSpPr>
                <p:nvPr/>
              </p:nvSpPr>
              <p:spPr>
                <a:xfrm>
                  <a:off x="14467444" y="17125999"/>
                  <a:ext cx="46782" cy="44516"/>
                </a:xfrm>
                <a:custGeom>
                  <a:avLst/>
                  <a:gdLst>
                    <a:gd name="connsiteX0" fmla="*/ 23391 w 46782"/>
                    <a:gd name="connsiteY0" fmla="*/ 44516 h 44516"/>
                    <a:gd name="connsiteX1" fmla="*/ 46783 w 46782"/>
                    <a:gd name="connsiteY1" fmla="*/ 22258 h 44516"/>
                    <a:gd name="connsiteX2" fmla="*/ 23391 w 46782"/>
                    <a:gd name="connsiteY2" fmla="*/ 0 h 44516"/>
                    <a:gd name="connsiteX3" fmla="*/ 0 w 46782"/>
                    <a:gd name="connsiteY3" fmla="*/ 22258 h 44516"/>
                    <a:gd name="connsiteX4" fmla="*/ 23391 w 46782"/>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2" h="44516">
                      <a:moveTo>
                        <a:pt x="23391" y="44516"/>
                      </a:moveTo>
                      <a:cubicBezTo>
                        <a:pt x="36310" y="44516"/>
                        <a:pt x="46783" y="34551"/>
                        <a:pt x="46783" y="22258"/>
                      </a:cubicBezTo>
                      <a:cubicBezTo>
                        <a:pt x="46783" y="9965"/>
                        <a:pt x="36310" y="0"/>
                        <a:pt x="23391" y="0"/>
                      </a:cubicBezTo>
                      <a:cubicBezTo>
                        <a:pt x="10473" y="0"/>
                        <a:pt x="0" y="9965"/>
                        <a:pt x="0" y="22258"/>
                      </a:cubicBezTo>
                      <a:cubicBezTo>
                        <a:pt x="0" y="34551"/>
                        <a:pt x="10473" y="44516"/>
                        <a:pt x="23391" y="44516"/>
                      </a:cubicBezTo>
                      <a:close/>
                    </a:path>
                  </a:pathLst>
                </a:custGeom>
                <a:solidFill>
                  <a:srgbClr val="92D050"/>
                </a:solidFill>
                <a:ln w="506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22843833-2B34-9E02-48A9-42D90EB5DCAB}"/>
                    </a:ext>
                  </a:extLst>
                </p:cNvPr>
                <p:cNvSpPr>
                  <a:spLocks/>
                </p:cNvSpPr>
                <p:nvPr/>
              </p:nvSpPr>
              <p:spPr>
                <a:xfrm>
                  <a:off x="14535912" y="17175717"/>
                  <a:ext cx="31195" cy="29683"/>
                </a:xfrm>
                <a:custGeom>
                  <a:avLst/>
                  <a:gdLst>
                    <a:gd name="connsiteX0" fmla="*/ 15593 w 31195"/>
                    <a:gd name="connsiteY0" fmla="*/ 29684 h 29683"/>
                    <a:gd name="connsiteX1" fmla="*/ 31195 w 31195"/>
                    <a:gd name="connsiteY1" fmla="*/ 14847 h 29683"/>
                    <a:gd name="connsiteX2" fmla="*/ 15603 w 31195"/>
                    <a:gd name="connsiteY2" fmla="*/ 0 h 29683"/>
                    <a:gd name="connsiteX3" fmla="*/ 0 w 31195"/>
                    <a:gd name="connsiteY3" fmla="*/ 14837 h 29683"/>
                    <a:gd name="connsiteX4" fmla="*/ 0 w 31195"/>
                    <a:gd name="connsiteY4" fmla="*/ 14842 h 29683"/>
                    <a:gd name="connsiteX5" fmla="*/ 15593 w 31195"/>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5" h="29683">
                      <a:moveTo>
                        <a:pt x="15593" y="29684"/>
                      </a:moveTo>
                      <a:cubicBezTo>
                        <a:pt x="24207" y="29687"/>
                        <a:pt x="31192" y="23044"/>
                        <a:pt x="31195" y="14847"/>
                      </a:cubicBezTo>
                      <a:cubicBezTo>
                        <a:pt x="31198" y="6650"/>
                        <a:pt x="24217" y="3"/>
                        <a:pt x="15603" y="0"/>
                      </a:cubicBezTo>
                      <a:cubicBezTo>
                        <a:pt x="6988" y="-3"/>
                        <a:pt x="3" y="6640"/>
                        <a:pt x="0" y="14837"/>
                      </a:cubicBezTo>
                      <a:cubicBezTo>
                        <a:pt x="0" y="14839"/>
                        <a:pt x="0" y="14841"/>
                        <a:pt x="0" y="14842"/>
                      </a:cubicBezTo>
                      <a:cubicBezTo>
                        <a:pt x="0" y="23037"/>
                        <a:pt x="6980" y="29681"/>
                        <a:pt x="15593" y="29684"/>
                      </a:cubicBezTo>
                      <a:close/>
                    </a:path>
                  </a:pathLst>
                </a:custGeom>
                <a:solidFill>
                  <a:srgbClr val="92D050"/>
                </a:solidFill>
                <a:ln w="506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CC1B5E2C-E284-25B5-47D4-957BA9F7B4E0}"/>
                    </a:ext>
                  </a:extLst>
                </p:cNvPr>
                <p:cNvSpPr>
                  <a:spLocks/>
                </p:cNvSpPr>
                <p:nvPr/>
              </p:nvSpPr>
              <p:spPr>
                <a:xfrm>
                  <a:off x="14498344" y="17233703"/>
                  <a:ext cx="27395" cy="26067"/>
                </a:xfrm>
                <a:custGeom>
                  <a:avLst/>
                  <a:gdLst>
                    <a:gd name="connsiteX0" fmla="*/ 0 w 27395"/>
                    <a:gd name="connsiteY0" fmla="*/ 13029 h 26067"/>
                    <a:gd name="connsiteX1" fmla="*/ 13693 w 27395"/>
                    <a:gd name="connsiteY1" fmla="*/ 26068 h 26067"/>
                    <a:gd name="connsiteX2" fmla="*/ 27395 w 27395"/>
                    <a:gd name="connsiteY2" fmla="*/ 13039 h 26067"/>
                    <a:gd name="connsiteX3" fmla="*/ 13703 w 27395"/>
                    <a:gd name="connsiteY3" fmla="*/ 0 h 26067"/>
                    <a:gd name="connsiteX4" fmla="*/ 13698 w 27395"/>
                    <a:gd name="connsiteY4" fmla="*/ 0 h 26067"/>
                    <a:gd name="connsiteX5" fmla="*/ 0 w 27395"/>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5" h="26067">
                      <a:moveTo>
                        <a:pt x="0" y="13029"/>
                      </a:moveTo>
                      <a:cubicBezTo>
                        <a:pt x="-3" y="20228"/>
                        <a:pt x="6128" y="26065"/>
                        <a:pt x="13693" y="26068"/>
                      </a:cubicBezTo>
                      <a:cubicBezTo>
                        <a:pt x="21258" y="26071"/>
                        <a:pt x="27392" y="20237"/>
                        <a:pt x="27395" y="13039"/>
                      </a:cubicBezTo>
                      <a:cubicBezTo>
                        <a:pt x="27398" y="5840"/>
                        <a:pt x="21268" y="3"/>
                        <a:pt x="13703" y="0"/>
                      </a:cubicBezTo>
                      <a:cubicBezTo>
                        <a:pt x="13701" y="0"/>
                        <a:pt x="13699" y="0"/>
                        <a:pt x="13698" y="0"/>
                      </a:cubicBezTo>
                      <a:cubicBezTo>
                        <a:pt x="6135" y="0"/>
                        <a:pt x="3" y="5833"/>
                        <a:pt x="0" y="13029"/>
                      </a:cubicBezTo>
                      <a:close/>
                    </a:path>
                  </a:pathLst>
                </a:custGeom>
                <a:solidFill>
                  <a:srgbClr val="92D050"/>
                </a:solidFill>
                <a:ln w="5060" cap="flat">
                  <a:noFill/>
                  <a:prstDash val="solid"/>
                  <a:miter/>
                </a:ln>
              </p:spPr>
              <p:txBody>
                <a:bodyPr rtlCol="0" anchor="ctr"/>
                <a:lstStyle/>
                <a:p>
                  <a:endParaRPr lang="en-US"/>
                </a:p>
              </p:txBody>
            </p:sp>
          </p:grpSp>
          <p:grpSp>
            <p:nvGrpSpPr>
              <p:cNvPr id="1032" name="Graphic 79" descr="Seaweed with solid fill">
                <a:extLst>
                  <a:ext uri="{FF2B5EF4-FFF2-40B4-BE49-F238E27FC236}">
                    <a16:creationId xmlns:a16="http://schemas.microsoft.com/office/drawing/2014/main" id="{14CB6058-5535-9EF1-991E-E9707100E939}"/>
                  </a:ext>
                </a:extLst>
              </p:cNvPr>
              <p:cNvGrpSpPr>
                <a:grpSpLocks/>
              </p:cNvGrpSpPr>
              <p:nvPr/>
            </p:nvGrpSpPr>
            <p:grpSpPr>
              <a:xfrm rot="852343">
                <a:off x="4216270" y="5221557"/>
                <a:ext cx="94270" cy="121209"/>
                <a:chOff x="13240805" y="16541322"/>
                <a:chExt cx="288042" cy="401824"/>
              </a:xfrm>
              <a:solidFill>
                <a:schemeClr val="accent6">
                  <a:lumMod val="50000"/>
                </a:schemeClr>
              </a:solidFill>
            </p:grpSpPr>
            <p:sp>
              <p:nvSpPr>
                <p:cNvPr id="1115" name="Freeform: Shape 1114">
                  <a:extLst>
                    <a:ext uri="{FF2B5EF4-FFF2-40B4-BE49-F238E27FC236}">
                      <a16:creationId xmlns:a16="http://schemas.microsoft.com/office/drawing/2014/main" id="{3788B474-E5FE-BF0E-C3E6-A86D20135652}"/>
                    </a:ext>
                  </a:extLst>
                </p:cNvPr>
                <p:cNvSpPr>
                  <a:spLocks/>
                </p:cNvSpPr>
                <p:nvPr/>
              </p:nvSpPr>
              <p:spPr>
                <a:xfrm>
                  <a:off x="13315273" y="16541322"/>
                  <a:ext cx="126673" cy="401824"/>
                </a:xfrm>
                <a:custGeom>
                  <a:avLst/>
                  <a:gdLst>
                    <a:gd name="connsiteX0" fmla="*/ 62710 w 126673"/>
                    <a:gd name="connsiteY0" fmla="*/ 232350 h 401824"/>
                    <a:gd name="connsiteX1" fmla="*/ 68136 w 126673"/>
                    <a:gd name="connsiteY1" fmla="*/ 226416 h 401824"/>
                    <a:gd name="connsiteX2" fmla="*/ 70426 w 126673"/>
                    <a:gd name="connsiteY2" fmla="*/ 227285 h 401824"/>
                    <a:gd name="connsiteX3" fmla="*/ 80856 w 126673"/>
                    <a:gd name="connsiteY3" fmla="*/ 233602 h 401824"/>
                    <a:gd name="connsiteX4" fmla="*/ 101852 w 126673"/>
                    <a:gd name="connsiteY4" fmla="*/ 219390 h 401824"/>
                    <a:gd name="connsiteX5" fmla="*/ 88292 w 126673"/>
                    <a:gd name="connsiteY5" fmla="*/ 194349 h 401824"/>
                    <a:gd name="connsiteX6" fmla="*/ 70603 w 126673"/>
                    <a:gd name="connsiteY6" fmla="*/ 200982 h 401824"/>
                    <a:gd name="connsiteX7" fmla="*/ 66706 w 126673"/>
                    <a:gd name="connsiteY7" fmla="*/ 199703 h 401824"/>
                    <a:gd name="connsiteX8" fmla="*/ 66375 w 126673"/>
                    <a:gd name="connsiteY8" fmla="*/ 197249 h 401824"/>
                    <a:gd name="connsiteX9" fmla="*/ 69066 w 126673"/>
                    <a:gd name="connsiteY9" fmla="*/ 183200 h 401824"/>
                    <a:gd name="connsiteX10" fmla="*/ 86979 w 126673"/>
                    <a:gd name="connsiteY10" fmla="*/ 170193 h 401824"/>
                    <a:gd name="connsiteX11" fmla="*/ 92551 w 126673"/>
                    <a:gd name="connsiteY11" fmla="*/ 173688 h 401824"/>
                    <a:gd name="connsiteX12" fmla="*/ 98365 w 126673"/>
                    <a:gd name="connsiteY12" fmla="*/ 178977 h 401824"/>
                    <a:gd name="connsiteX13" fmla="*/ 123256 w 126673"/>
                    <a:gd name="connsiteY13" fmla="*/ 170767 h 401824"/>
                    <a:gd name="connsiteX14" fmla="*/ 105296 w 126673"/>
                    <a:gd name="connsiteY14" fmla="*/ 136052 h 401824"/>
                    <a:gd name="connsiteX15" fmla="*/ 84339 w 126673"/>
                    <a:gd name="connsiteY15" fmla="*/ 140977 h 401824"/>
                    <a:gd name="connsiteX16" fmla="*/ 80697 w 126673"/>
                    <a:gd name="connsiteY16" fmla="*/ 138390 h 401824"/>
                    <a:gd name="connsiteX17" fmla="*/ 80737 w 126673"/>
                    <a:gd name="connsiteY17" fmla="*/ 136303 h 401824"/>
                    <a:gd name="connsiteX18" fmla="*/ 85328 w 126673"/>
                    <a:gd name="connsiteY18" fmla="*/ 118367 h 401824"/>
                    <a:gd name="connsiteX19" fmla="*/ 90290 w 126673"/>
                    <a:gd name="connsiteY19" fmla="*/ 115180 h 401824"/>
                    <a:gd name="connsiteX20" fmla="*/ 91650 w 126673"/>
                    <a:gd name="connsiteY20" fmla="*/ 116109 h 401824"/>
                    <a:gd name="connsiteX21" fmla="*/ 111427 w 126673"/>
                    <a:gd name="connsiteY21" fmla="*/ 120063 h 401824"/>
                    <a:gd name="connsiteX22" fmla="*/ 119888 w 126673"/>
                    <a:gd name="connsiteY22" fmla="*/ 79926 h 401824"/>
                    <a:gd name="connsiteX23" fmla="*/ 97172 w 126673"/>
                    <a:gd name="connsiteY23" fmla="*/ 86913 h 401824"/>
                    <a:gd name="connsiteX24" fmla="*/ 92639 w 126673"/>
                    <a:gd name="connsiteY24" fmla="*/ 85452 h 401824"/>
                    <a:gd name="connsiteX25" fmla="*/ 92225 w 126673"/>
                    <a:gd name="connsiteY25" fmla="*/ 82737 h 401824"/>
                    <a:gd name="connsiteX26" fmla="*/ 93545 w 126673"/>
                    <a:gd name="connsiteY26" fmla="*/ 66761 h 401824"/>
                    <a:gd name="connsiteX27" fmla="*/ 98285 w 126673"/>
                    <a:gd name="connsiteY27" fmla="*/ 60511 h 401824"/>
                    <a:gd name="connsiteX28" fmla="*/ 117679 w 126673"/>
                    <a:gd name="connsiteY28" fmla="*/ 52313 h 401824"/>
                    <a:gd name="connsiteX29" fmla="*/ 124002 w 126673"/>
                    <a:gd name="connsiteY29" fmla="*/ 23827 h 401824"/>
                    <a:gd name="connsiteX30" fmla="*/ 89695 w 126673"/>
                    <a:gd name="connsiteY30" fmla="*/ 36063 h 401824"/>
                    <a:gd name="connsiteX31" fmla="*/ 89523 w 126673"/>
                    <a:gd name="connsiteY31" fmla="*/ 36696 h 401824"/>
                    <a:gd name="connsiteX32" fmla="*/ 58812 w 126673"/>
                    <a:gd name="connsiteY32" fmla="*/ 2066 h 401824"/>
                    <a:gd name="connsiteX33" fmla="*/ 76778 w 126673"/>
                    <a:gd name="connsiteY33" fmla="*/ 52481 h 401824"/>
                    <a:gd name="connsiteX34" fmla="*/ 79395 w 126673"/>
                    <a:gd name="connsiteY34" fmla="*/ 57662 h 401824"/>
                    <a:gd name="connsiteX35" fmla="*/ 78549 w 126673"/>
                    <a:gd name="connsiteY35" fmla="*/ 76538 h 401824"/>
                    <a:gd name="connsiteX36" fmla="*/ 75419 w 126673"/>
                    <a:gd name="connsiteY36" fmla="*/ 79478 h 401824"/>
                    <a:gd name="connsiteX37" fmla="*/ 73666 w 126673"/>
                    <a:gd name="connsiteY37" fmla="*/ 78280 h 401824"/>
                    <a:gd name="connsiteX38" fmla="*/ 49510 w 126673"/>
                    <a:gd name="connsiteY38" fmla="*/ 52444 h 401824"/>
                    <a:gd name="connsiteX39" fmla="*/ 36267 w 126673"/>
                    <a:gd name="connsiteY39" fmla="*/ 80214 h 401824"/>
                    <a:gd name="connsiteX40" fmla="*/ 49179 w 126673"/>
                    <a:gd name="connsiteY40" fmla="*/ 104349 h 401824"/>
                    <a:gd name="connsiteX41" fmla="*/ 58748 w 126673"/>
                    <a:gd name="connsiteY41" fmla="*/ 108011 h 401824"/>
                    <a:gd name="connsiteX42" fmla="*/ 68170 w 126673"/>
                    <a:gd name="connsiteY42" fmla="*/ 127067 h 401824"/>
                    <a:gd name="connsiteX43" fmla="*/ 67911 w 126673"/>
                    <a:gd name="connsiteY43" fmla="*/ 128206 h 401824"/>
                    <a:gd name="connsiteX44" fmla="*/ 65640 w 126673"/>
                    <a:gd name="connsiteY44" fmla="*/ 136795 h 401824"/>
                    <a:gd name="connsiteX45" fmla="*/ 65251 w 126673"/>
                    <a:gd name="connsiteY45" fmla="*/ 138261 h 401824"/>
                    <a:gd name="connsiteX46" fmla="*/ 58488 w 126673"/>
                    <a:gd name="connsiteY46" fmla="*/ 142479 h 401824"/>
                    <a:gd name="connsiteX47" fmla="*/ 55912 w 126673"/>
                    <a:gd name="connsiteY47" fmla="*/ 140214 h 401824"/>
                    <a:gd name="connsiteX48" fmla="*/ 41506 w 126673"/>
                    <a:gd name="connsiteY48" fmla="*/ 121992 h 401824"/>
                    <a:gd name="connsiteX49" fmla="*/ 16619 w 126673"/>
                    <a:gd name="connsiteY49" fmla="*/ 123999 h 401824"/>
                    <a:gd name="connsiteX50" fmla="*/ 24114 w 126673"/>
                    <a:gd name="connsiteY50" fmla="*/ 153437 h 401824"/>
                    <a:gd name="connsiteX51" fmla="*/ 48902 w 126673"/>
                    <a:gd name="connsiteY51" fmla="*/ 158876 h 401824"/>
                    <a:gd name="connsiteX52" fmla="*/ 56938 w 126673"/>
                    <a:gd name="connsiteY52" fmla="*/ 170599 h 401824"/>
                    <a:gd name="connsiteX53" fmla="*/ 56642 w 126673"/>
                    <a:gd name="connsiteY53" fmla="*/ 172643 h 401824"/>
                    <a:gd name="connsiteX54" fmla="*/ 51697 w 126673"/>
                    <a:gd name="connsiteY54" fmla="*/ 198457 h 401824"/>
                    <a:gd name="connsiteX55" fmla="*/ 47407 w 126673"/>
                    <a:gd name="connsiteY55" fmla="*/ 202094 h 401824"/>
                    <a:gd name="connsiteX56" fmla="*/ 44967 w 126673"/>
                    <a:gd name="connsiteY56" fmla="*/ 200039 h 401824"/>
                    <a:gd name="connsiteX57" fmla="*/ 34942 w 126673"/>
                    <a:gd name="connsiteY57" fmla="*/ 185627 h 401824"/>
                    <a:gd name="connsiteX58" fmla="*/ 6570 w 126673"/>
                    <a:gd name="connsiteY58" fmla="*/ 181452 h 401824"/>
                    <a:gd name="connsiteX59" fmla="*/ 12256 w 126673"/>
                    <a:gd name="connsiteY59" fmla="*/ 216103 h 401824"/>
                    <a:gd name="connsiteX60" fmla="*/ 41139 w 126673"/>
                    <a:gd name="connsiteY60" fmla="*/ 230557 h 401824"/>
                    <a:gd name="connsiteX61" fmla="*/ 48477 w 126673"/>
                    <a:gd name="connsiteY61" fmla="*/ 242540 h 401824"/>
                    <a:gd name="connsiteX62" fmla="*/ 48691 w 126673"/>
                    <a:gd name="connsiteY62" fmla="*/ 248218 h 401824"/>
                    <a:gd name="connsiteX63" fmla="*/ 46504 w 126673"/>
                    <a:gd name="connsiteY63" fmla="*/ 251199 h 401824"/>
                    <a:gd name="connsiteX64" fmla="*/ 44718 w 126673"/>
                    <a:gd name="connsiteY64" fmla="*/ 250308 h 401824"/>
                    <a:gd name="connsiteX65" fmla="*/ 26211 w 126673"/>
                    <a:gd name="connsiteY65" fmla="*/ 237635 h 401824"/>
                    <a:gd name="connsiteX66" fmla="*/ 255 w 126673"/>
                    <a:gd name="connsiteY66" fmla="*/ 253802 h 401824"/>
                    <a:gd name="connsiteX67" fmla="*/ 16338 w 126673"/>
                    <a:gd name="connsiteY67" fmla="*/ 275608 h 401824"/>
                    <a:gd name="connsiteX68" fmla="*/ 43701 w 126673"/>
                    <a:gd name="connsiteY68" fmla="*/ 276657 h 401824"/>
                    <a:gd name="connsiteX69" fmla="*/ 53679 w 126673"/>
                    <a:gd name="connsiteY69" fmla="*/ 287507 h 401824"/>
                    <a:gd name="connsiteX70" fmla="*/ 57330 w 126673"/>
                    <a:gd name="connsiteY70" fmla="*/ 303845 h 401824"/>
                    <a:gd name="connsiteX71" fmla="*/ 55533 w 126673"/>
                    <a:gd name="connsiteY71" fmla="*/ 307917 h 401824"/>
                    <a:gd name="connsiteX72" fmla="*/ 53336 w 126673"/>
                    <a:gd name="connsiteY72" fmla="*/ 307514 h 401824"/>
                    <a:gd name="connsiteX73" fmla="*/ 34844 w 126673"/>
                    <a:gd name="connsiteY73" fmla="*/ 297995 h 401824"/>
                    <a:gd name="connsiteX74" fmla="*/ 8377 w 126673"/>
                    <a:gd name="connsiteY74" fmla="*/ 318522 h 401824"/>
                    <a:gd name="connsiteX75" fmla="*/ 26695 w 126673"/>
                    <a:gd name="connsiteY75" fmla="*/ 349830 h 401824"/>
                    <a:gd name="connsiteX76" fmla="*/ 50059 w 126673"/>
                    <a:gd name="connsiteY76" fmla="*/ 343102 h 401824"/>
                    <a:gd name="connsiteX77" fmla="*/ 73830 w 126673"/>
                    <a:gd name="connsiteY77" fmla="*/ 354677 h 401824"/>
                    <a:gd name="connsiteX78" fmla="*/ 94530 w 126673"/>
                    <a:gd name="connsiteY78" fmla="*/ 398180 h 401824"/>
                    <a:gd name="connsiteX79" fmla="*/ 104422 w 126673"/>
                    <a:gd name="connsiteY79" fmla="*/ 400170 h 401824"/>
                    <a:gd name="connsiteX80" fmla="*/ 104877 w 126673"/>
                    <a:gd name="connsiteY80" fmla="*/ 399728 h 401824"/>
                    <a:gd name="connsiteX81" fmla="*/ 104896 w 126673"/>
                    <a:gd name="connsiteY81" fmla="*/ 399708 h 401824"/>
                    <a:gd name="connsiteX82" fmla="*/ 106019 w 126673"/>
                    <a:gd name="connsiteY82" fmla="*/ 387811 h 401824"/>
                    <a:gd name="connsiteX83" fmla="*/ 94400 w 126673"/>
                    <a:gd name="connsiteY83" fmla="*/ 365066 h 401824"/>
                    <a:gd name="connsiteX84" fmla="*/ 95689 w 126673"/>
                    <a:gd name="connsiteY84" fmla="*/ 359389 h 401824"/>
                    <a:gd name="connsiteX85" fmla="*/ 98040 w 126673"/>
                    <a:gd name="connsiteY85" fmla="*/ 358947 h 401824"/>
                    <a:gd name="connsiteX86" fmla="*/ 115156 w 126673"/>
                    <a:gd name="connsiteY86" fmla="*/ 353743 h 401824"/>
                    <a:gd name="connsiteX87" fmla="*/ 115645 w 126673"/>
                    <a:gd name="connsiteY87" fmla="*/ 304547 h 401824"/>
                    <a:gd name="connsiteX88" fmla="*/ 88939 w 126673"/>
                    <a:gd name="connsiteY88" fmla="*/ 326515 h 401824"/>
                    <a:gd name="connsiteX89" fmla="*/ 80043 w 126673"/>
                    <a:gd name="connsiteY89" fmla="*/ 327168 h 401824"/>
                    <a:gd name="connsiteX90" fmla="*/ 78409 w 126673"/>
                    <a:gd name="connsiteY90" fmla="*/ 324334 h 401824"/>
                    <a:gd name="connsiteX91" fmla="*/ 74751 w 126673"/>
                    <a:gd name="connsiteY91" fmla="*/ 312611 h 401824"/>
                    <a:gd name="connsiteX92" fmla="*/ 79447 w 126673"/>
                    <a:gd name="connsiteY92" fmla="*/ 300265 h 401824"/>
                    <a:gd name="connsiteX93" fmla="*/ 80703 w 126673"/>
                    <a:gd name="connsiteY93" fmla="*/ 299849 h 401824"/>
                    <a:gd name="connsiteX94" fmla="*/ 109106 w 126673"/>
                    <a:gd name="connsiteY94" fmla="*/ 287490 h 401824"/>
                    <a:gd name="connsiteX95" fmla="*/ 118030 w 126673"/>
                    <a:gd name="connsiteY95" fmla="*/ 253773 h 401824"/>
                    <a:gd name="connsiteX96" fmla="*/ 89426 w 126673"/>
                    <a:gd name="connsiteY96" fmla="*/ 251370 h 401824"/>
                    <a:gd name="connsiteX97" fmla="*/ 76465 w 126673"/>
                    <a:gd name="connsiteY97" fmla="*/ 268924 h 401824"/>
                    <a:gd name="connsiteX98" fmla="*/ 66846 w 126673"/>
                    <a:gd name="connsiteY98" fmla="*/ 269988 h 401824"/>
                    <a:gd name="connsiteX99" fmla="*/ 64482 w 126673"/>
                    <a:gd name="connsiteY99" fmla="*/ 264833 h 401824"/>
                    <a:gd name="connsiteX100" fmla="*/ 62656 w 126673"/>
                    <a:gd name="connsiteY100" fmla="*/ 233400 h 401824"/>
                    <a:gd name="connsiteX101" fmla="*/ 62710 w 126673"/>
                    <a:gd name="connsiteY101" fmla="*/ 232350 h 40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6673" h="401824">
                      <a:moveTo>
                        <a:pt x="62710" y="232350"/>
                      </a:moveTo>
                      <a:cubicBezTo>
                        <a:pt x="62884" y="228857"/>
                        <a:pt x="65313" y="226200"/>
                        <a:pt x="68136" y="226416"/>
                      </a:cubicBezTo>
                      <a:cubicBezTo>
                        <a:pt x="68944" y="226477"/>
                        <a:pt x="69729" y="226775"/>
                        <a:pt x="70426" y="227285"/>
                      </a:cubicBezTo>
                      <a:cubicBezTo>
                        <a:pt x="73787" y="229670"/>
                        <a:pt x="77272" y="231780"/>
                        <a:pt x="80856" y="233602"/>
                      </a:cubicBezTo>
                      <a:cubicBezTo>
                        <a:pt x="94734" y="240796"/>
                        <a:pt x="99747" y="232776"/>
                        <a:pt x="101852" y="219390"/>
                      </a:cubicBezTo>
                      <a:cubicBezTo>
                        <a:pt x="104036" y="205497"/>
                        <a:pt x="99989" y="195569"/>
                        <a:pt x="88292" y="194349"/>
                      </a:cubicBezTo>
                      <a:cubicBezTo>
                        <a:pt x="80116" y="193495"/>
                        <a:pt x="76675" y="196599"/>
                        <a:pt x="70603" y="200982"/>
                      </a:cubicBezTo>
                      <a:cubicBezTo>
                        <a:pt x="69242" y="201961"/>
                        <a:pt x="67497" y="201388"/>
                        <a:pt x="66706" y="199703"/>
                      </a:cubicBezTo>
                      <a:cubicBezTo>
                        <a:pt x="66359" y="198962"/>
                        <a:pt x="66241" y="198089"/>
                        <a:pt x="66375" y="197249"/>
                      </a:cubicBezTo>
                      <a:cubicBezTo>
                        <a:pt x="67180" y="192523"/>
                        <a:pt x="68086" y="187842"/>
                        <a:pt x="69066" y="183200"/>
                      </a:cubicBezTo>
                      <a:cubicBezTo>
                        <a:pt x="71110" y="173487"/>
                        <a:pt x="79130" y="167664"/>
                        <a:pt x="86979" y="170193"/>
                      </a:cubicBezTo>
                      <a:cubicBezTo>
                        <a:pt x="89017" y="170850"/>
                        <a:pt x="90918" y="172042"/>
                        <a:pt x="92551" y="173688"/>
                      </a:cubicBezTo>
                      <a:cubicBezTo>
                        <a:pt x="94373" y="175499"/>
                        <a:pt x="96303" y="177298"/>
                        <a:pt x="98365" y="178977"/>
                      </a:cubicBezTo>
                      <a:cubicBezTo>
                        <a:pt x="109079" y="187694"/>
                        <a:pt x="117832" y="181249"/>
                        <a:pt x="123256" y="170767"/>
                      </a:cubicBezTo>
                      <a:cubicBezTo>
                        <a:pt x="128241" y="161134"/>
                        <a:pt x="119543" y="140340"/>
                        <a:pt x="105296" y="136052"/>
                      </a:cubicBezTo>
                      <a:cubicBezTo>
                        <a:pt x="94921" y="132929"/>
                        <a:pt x="90243" y="139073"/>
                        <a:pt x="84339" y="140977"/>
                      </a:cubicBezTo>
                      <a:cubicBezTo>
                        <a:pt x="82756" y="141508"/>
                        <a:pt x="81125" y="140349"/>
                        <a:pt x="80697" y="138390"/>
                      </a:cubicBezTo>
                      <a:cubicBezTo>
                        <a:pt x="80547" y="137704"/>
                        <a:pt x="80561" y="136979"/>
                        <a:pt x="80737" y="136303"/>
                      </a:cubicBezTo>
                      <a:cubicBezTo>
                        <a:pt x="82329" y="130273"/>
                        <a:pt x="83882" y="124298"/>
                        <a:pt x="85328" y="118367"/>
                      </a:cubicBezTo>
                      <a:cubicBezTo>
                        <a:pt x="85988" y="115791"/>
                        <a:pt x="88209" y="114364"/>
                        <a:pt x="90290" y="115180"/>
                      </a:cubicBezTo>
                      <a:cubicBezTo>
                        <a:pt x="90789" y="115376"/>
                        <a:pt x="91251" y="115691"/>
                        <a:pt x="91650" y="116109"/>
                      </a:cubicBezTo>
                      <a:cubicBezTo>
                        <a:pt x="97230" y="121616"/>
                        <a:pt x="104729" y="123115"/>
                        <a:pt x="111427" y="120063"/>
                      </a:cubicBezTo>
                      <a:cubicBezTo>
                        <a:pt x="128204" y="113623"/>
                        <a:pt x="128583" y="85102"/>
                        <a:pt x="119888" y="79926"/>
                      </a:cubicBezTo>
                      <a:cubicBezTo>
                        <a:pt x="113704" y="76246"/>
                        <a:pt x="106358" y="80190"/>
                        <a:pt x="97172" y="86913"/>
                      </a:cubicBezTo>
                      <a:cubicBezTo>
                        <a:pt x="95594" y="88059"/>
                        <a:pt x="93564" y="87404"/>
                        <a:pt x="92639" y="85452"/>
                      </a:cubicBezTo>
                      <a:cubicBezTo>
                        <a:pt x="92251" y="84634"/>
                        <a:pt x="92105" y="83674"/>
                        <a:pt x="92225" y="82737"/>
                      </a:cubicBezTo>
                      <a:cubicBezTo>
                        <a:pt x="92897" y="77445"/>
                        <a:pt x="93338" y="72112"/>
                        <a:pt x="93545" y="66761"/>
                      </a:cubicBezTo>
                      <a:cubicBezTo>
                        <a:pt x="93635" y="63502"/>
                        <a:pt x="95662" y="60829"/>
                        <a:pt x="98285" y="60511"/>
                      </a:cubicBezTo>
                      <a:cubicBezTo>
                        <a:pt x="109186" y="59268"/>
                        <a:pt x="113194" y="57941"/>
                        <a:pt x="117679" y="52313"/>
                      </a:cubicBezTo>
                      <a:cubicBezTo>
                        <a:pt x="123152" y="45442"/>
                        <a:pt x="130786" y="33292"/>
                        <a:pt x="124002" y="23827"/>
                      </a:cubicBezTo>
                      <a:cubicBezTo>
                        <a:pt x="117218" y="14360"/>
                        <a:pt x="98331" y="14949"/>
                        <a:pt x="89695" y="36063"/>
                      </a:cubicBezTo>
                      <a:cubicBezTo>
                        <a:pt x="89695" y="36063"/>
                        <a:pt x="89622" y="36328"/>
                        <a:pt x="89523" y="36696"/>
                      </a:cubicBezTo>
                      <a:cubicBezTo>
                        <a:pt x="87051" y="28737"/>
                        <a:pt x="74298" y="-9172"/>
                        <a:pt x="58812" y="2066"/>
                      </a:cubicBezTo>
                      <a:cubicBezTo>
                        <a:pt x="48775" y="9349"/>
                        <a:pt x="60154" y="41844"/>
                        <a:pt x="76778" y="52481"/>
                      </a:cubicBezTo>
                      <a:cubicBezTo>
                        <a:pt x="78341" y="53498"/>
                        <a:pt x="79341" y="55478"/>
                        <a:pt x="79395" y="57662"/>
                      </a:cubicBezTo>
                      <a:cubicBezTo>
                        <a:pt x="79528" y="63972"/>
                        <a:pt x="79244" y="70285"/>
                        <a:pt x="78549" y="76538"/>
                      </a:cubicBezTo>
                      <a:cubicBezTo>
                        <a:pt x="78340" y="78419"/>
                        <a:pt x="76939" y="79735"/>
                        <a:pt x="75419" y="79478"/>
                      </a:cubicBezTo>
                      <a:cubicBezTo>
                        <a:pt x="74735" y="79362"/>
                        <a:pt x="74110" y="78935"/>
                        <a:pt x="73666" y="78280"/>
                      </a:cubicBezTo>
                      <a:cubicBezTo>
                        <a:pt x="63924" y="63766"/>
                        <a:pt x="55899" y="50500"/>
                        <a:pt x="49510" y="52444"/>
                      </a:cubicBezTo>
                      <a:cubicBezTo>
                        <a:pt x="41655" y="54832"/>
                        <a:pt x="36350" y="67238"/>
                        <a:pt x="36267" y="80214"/>
                      </a:cubicBezTo>
                      <a:cubicBezTo>
                        <a:pt x="35670" y="90945"/>
                        <a:pt x="40963" y="100838"/>
                        <a:pt x="49179" y="104349"/>
                      </a:cubicBezTo>
                      <a:cubicBezTo>
                        <a:pt x="52285" y="105883"/>
                        <a:pt x="55485" y="107108"/>
                        <a:pt x="58748" y="108011"/>
                      </a:cubicBezTo>
                      <a:cubicBezTo>
                        <a:pt x="65602" y="110053"/>
                        <a:pt x="69820" y="118585"/>
                        <a:pt x="68170" y="127067"/>
                      </a:cubicBezTo>
                      <a:cubicBezTo>
                        <a:pt x="68095" y="127450"/>
                        <a:pt x="68009" y="127830"/>
                        <a:pt x="67911" y="128206"/>
                      </a:cubicBezTo>
                      <a:cubicBezTo>
                        <a:pt x="67163" y="131054"/>
                        <a:pt x="66406" y="133918"/>
                        <a:pt x="65640" y="136795"/>
                      </a:cubicBezTo>
                      <a:lnTo>
                        <a:pt x="65251" y="138261"/>
                      </a:lnTo>
                      <a:cubicBezTo>
                        <a:pt x="64325" y="141737"/>
                        <a:pt x="61297" y="143626"/>
                        <a:pt x="58488" y="142479"/>
                      </a:cubicBezTo>
                      <a:cubicBezTo>
                        <a:pt x="57465" y="142062"/>
                        <a:pt x="56567" y="141272"/>
                        <a:pt x="55912" y="140214"/>
                      </a:cubicBezTo>
                      <a:cubicBezTo>
                        <a:pt x="52194" y="132959"/>
                        <a:pt x="47286" y="126751"/>
                        <a:pt x="41506" y="121992"/>
                      </a:cubicBezTo>
                      <a:cubicBezTo>
                        <a:pt x="30711" y="112849"/>
                        <a:pt x="19517" y="118758"/>
                        <a:pt x="16619" y="123999"/>
                      </a:cubicBezTo>
                      <a:cubicBezTo>
                        <a:pt x="12271" y="131861"/>
                        <a:pt x="16019" y="146579"/>
                        <a:pt x="24114" y="153437"/>
                      </a:cubicBezTo>
                      <a:cubicBezTo>
                        <a:pt x="29379" y="157895"/>
                        <a:pt x="40372" y="158054"/>
                        <a:pt x="48902" y="158876"/>
                      </a:cubicBezTo>
                      <a:cubicBezTo>
                        <a:pt x="53737" y="159368"/>
                        <a:pt x="57335" y="164616"/>
                        <a:pt x="56938" y="170599"/>
                      </a:cubicBezTo>
                      <a:cubicBezTo>
                        <a:pt x="56892" y="171291"/>
                        <a:pt x="56793" y="171975"/>
                        <a:pt x="56642" y="172643"/>
                      </a:cubicBezTo>
                      <a:cubicBezTo>
                        <a:pt x="54750" y="181074"/>
                        <a:pt x="53055" y="189662"/>
                        <a:pt x="51697" y="198457"/>
                      </a:cubicBezTo>
                      <a:cubicBezTo>
                        <a:pt x="51324" y="200927"/>
                        <a:pt x="49403" y="202555"/>
                        <a:pt x="47407" y="202094"/>
                      </a:cubicBezTo>
                      <a:cubicBezTo>
                        <a:pt x="46398" y="201860"/>
                        <a:pt x="45513" y="201115"/>
                        <a:pt x="44967" y="200039"/>
                      </a:cubicBezTo>
                      <a:cubicBezTo>
                        <a:pt x="42219" y="194648"/>
                        <a:pt x="38841" y="189792"/>
                        <a:pt x="34942" y="185627"/>
                      </a:cubicBezTo>
                      <a:cubicBezTo>
                        <a:pt x="23589" y="172687"/>
                        <a:pt x="10351" y="176373"/>
                        <a:pt x="6570" y="181452"/>
                      </a:cubicBezTo>
                      <a:cubicBezTo>
                        <a:pt x="898" y="189072"/>
                        <a:pt x="3741" y="206397"/>
                        <a:pt x="12256" y="216103"/>
                      </a:cubicBezTo>
                      <a:cubicBezTo>
                        <a:pt x="18246" y="222931"/>
                        <a:pt x="31705" y="226680"/>
                        <a:pt x="41139" y="230557"/>
                      </a:cubicBezTo>
                      <a:cubicBezTo>
                        <a:pt x="45373" y="232252"/>
                        <a:pt x="48303" y="237036"/>
                        <a:pt x="48477" y="242540"/>
                      </a:cubicBezTo>
                      <a:cubicBezTo>
                        <a:pt x="48525" y="244431"/>
                        <a:pt x="48596" y="246323"/>
                        <a:pt x="48691" y="248218"/>
                      </a:cubicBezTo>
                      <a:cubicBezTo>
                        <a:pt x="48752" y="249788"/>
                        <a:pt x="47773" y="251123"/>
                        <a:pt x="46504" y="251199"/>
                      </a:cubicBezTo>
                      <a:cubicBezTo>
                        <a:pt x="45832" y="251239"/>
                        <a:pt x="45180" y="250914"/>
                        <a:pt x="44718" y="250308"/>
                      </a:cubicBezTo>
                      <a:cubicBezTo>
                        <a:pt x="36919" y="240247"/>
                        <a:pt x="34891" y="239725"/>
                        <a:pt x="26211" y="237635"/>
                      </a:cubicBezTo>
                      <a:cubicBezTo>
                        <a:pt x="14931" y="234920"/>
                        <a:pt x="1613" y="245163"/>
                        <a:pt x="255" y="253802"/>
                      </a:cubicBezTo>
                      <a:cubicBezTo>
                        <a:pt x="-1782" y="266761"/>
                        <a:pt x="8819" y="273796"/>
                        <a:pt x="16338" y="275608"/>
                      </a:cubicBezTo>
                      <a:cubicBezTo>
                        <a:pt x="21711" y="276901"/>
                        <a:pt x="33525" y="275181"/>
                        <a:pt x="43701" y="276657"/>
                      </a:cubicBezTo>
                      <a:cubicBezTo>
                        <a:pt x="48528" y="277351"/>
                        <a:pt x="52502" y="281673"/>
                        <a:pt x="53679" y="287507"/>
                      </a:cubicBezTo>
                      <a:cubicBezTo>
                        <a:pt x="54766" y="293022"/>
                        <a:pt x="55983" y="298468"/>
                        <a:pt x="57330" y="303845"/>
                      </a:cubicBezTo>
                      <a:cubicBezTo>
                        <a:pt x="57743" y="305583"/>
                        <a:pt x="56938" y="307406"/>
                        <a:pt x="55533" y="307917"/>
                      </a:cubicBezTo>
                      <a:cubicBezTo>
                        <a:pt x="54789" y="308187"/>
                        <a:pt x="53986" y="308040"/>
                        <a:pt x="53336" y="307514"/>
                      </a:cubicBezTo>
                      <a:cubicBezTo>
                        <a:pt x="47869" y="302572"/>
                        <a:pt x="41531" y="299309"/>
                        <a:pt x="34844" y="297995"/>
                      </a:cubicBezTo>
                      <a:cubicBezTo>
                        <a:pt x="23086" y="295506"/>
                        <a:pt x="11693" y="304342"/>
                        <a:pt x="8377" y="318522"/>
                      </a:cubicBezTo>
                      <a:cubicBezTo>
                        <a:pt x="6340" y="331480"/>
                        <a:pt x="15498" y="347135"/>
                        <a:pt x="26695" y="349830"/>
                      </a:cubicBezTo>
                      <a:cubicBezTo>
                        <a:pt x="32678" y="351271"/>
                        <a:pt x="41760" y="347060"/>
                        <a:pt x="50059" y="343102"/>
                      </a:cubicBezTo>
                      <a:cubicBezTo>
                        <a:pt x="59209" y="338769"/>
                        <a:pt x="69520" y="343790"/>
                        <a:pt x="73830" y="354677"/>
                      </a:cubicBezTo>
                      <a:cubicBezTo>
                        <a:pt x="79785" y="369836"/>
                        <a:pt x="86707" y="384382"/>
                        <a:pt x="94530" y="398180"/>
                      </a:cubicBezTo>
                      <a:cubicBezTo>
                        <a:pt x="96817" y="402109"/>
                        <a:pt x="101246" y="403001"/>
                        <a:pt x="104422" y="400170"/>
                      </a:cubicBezTo>
                      <a:cubicBezTo>
                        <a:pt x="104578" y="400030"/>
                        <a:pt x="104730" y="399883"/>
                        <a:pt x="104877" y="399728"/>
                      </a:cubicBezTo>
                      <a:lnTo>
                        <a:pt x="104896" y="399708"/>
                      </a:lnTo>
                      <a:cubicBezTo>
                        <a:pt x="107724" y="396714"/>
                        <a:pt x="108213" y="391530"/>
                        <a:pt x="106019" y="387811"/>
                      </a:cubicBezTo>
                      <a:cubicBezTo>
                        <a:pt x="101828" y="380484"/>
                        <a:pt x="97950" y="372892"/>
                        <a:pt x="94400" y="365066"/>
                      </a:cubicBezTo>
                      <a:cubicBezTo>
                        <a:pt x="93489" y="363058"/>
                        <a:pt x="94066" y="360516"/>
                        <a:pt x="95689" y="359389"/>
                      </a:cubicBezTo>
                      <a:cubicBezTo>
                        <a:pt x="96403" y="358892"/>
                        <a:pt x="97239" y="358735"/>
                        <a:pt x="98040" y="358947"/>
                      </a:cubicBezTo>
                      <a:cubicBezTo>
                        <a:pt x="104079" y="360159"/>
                        <a:pt x="110258" y="358281"/>
                        <a:pt x="115156" y="353743"/>
                      </a:cubicBezTo>
                      <a:cubicBezTo>
                        <a:pt x="131835" y="339827"/>
                        <a:pt x="126116" y="307067"/>
                        <a:pt x="115645" y="304547"/>
                      </a:cubicBezTo>
                      <a:cubicBezTo>
                        <a:pt x="107122" y="302495"/>
                        <a:pt x="99104" y="312452"/>
                        <a:pt x="88939" y="326515"/>
                      </a:cubicBezTo>
                      <a:cubicBezTo>
                        <a:pt x="86628" y="329735"/>
                        <a:pt x="82645" y="330028"/>
                        <a:pt x="80043" y="327168"/>
                      </a:cubicBezTo>
                      <a:cubicBezTo>
                        <a:pt x="79333" y="326388"/>
                        <a:pt x="78774" y="325419"/>
                        <a:pt x="78409" y="324334"/>
                      </a:cubicBezTo>
                      <a:cubicBezTo>
                        <a:pt x="77146" y="320505"/>
                        <a:pt x="75927" y="316598"/>
                        <a:pt x="74751" y="312611"/>
                      </a:cubicBezTo>
                      <a:cubicBezTo>
                        <a:pt x="73293" y="307597"/>
                        <a:pt x="75396" y="302070"/>
                        <a:pt x="79447" y="300265"/>
                      </a:cubicBezTo>
                      <a:cubicBezTo>
                        <a:pt x="79856" y="300083"/>
                        <a:pt x="80276" y="299944"/>
                        <a:pt x="80703" y="299849"/>
                      </a:cubicBezTo>
                      <a:cubicBezTo>
                        <a:pt x="90657" y="297695"/>
                        <a:pt x="100254" y="293519"/>
                        <a:pt x="109106" y="287490"/>
                      </a:cubicBezTo>
                      <a:cubicBezTo>
                        <a:pt x="117446" y="280531"/>
                        <a:pt x="122974" y="268414"/>
                        <a:pt x="118030" y="253773"/>
                      </a:cubicBezTo>
                      <a:cubicBezTo>
                        <a:pt x="114964" y="244694"/>
                        <a:pt x="101935" y="240932"/>
                        <a:pt x="89426" y="251370"/>
                      </a:cubicBezTo>
                      <a:cubicBezTo>
                        <a:pt x="82554" y="257103"/>
                        <a:pt x="79894" y="263849"/>
                        <a:pt x="76465" y="268924"/>
                      </a:cubicBezTo>
                      <a:cubicBezTo>
                        <a:pt x="74046" y="272505"/>
                        <a:pt x="69739" y="272981"/>
                        <a:pt x="66846" y="269988"/>
                      </a:cubicBezTo>
                      <a:cubicBezTo>
                        <a:pt x="65581" y="268679"/>
                        <a:pt x="64741" y="266848"/>
                        <a:pt x="64482" y="264833"/>
                      </a:cubicBezTo>
                      <a:cubicBezTo>
                        <a:pt x="62746" y="254503"/>
                        <a:pt x="62132" y="243932"/>
                        <a:pt x="62656" y="233400"/>
                      </a:cubicBezTo>
                      <a:cubicBezTo>
                        <a:pt x="62674" y="233079"/>
                        <a:pt x="62692" y="232727"/>
                        <a:pt x="62710" y="23235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FA120691-7358-BF4E-5144-8AADEAFA6617}"/>
                    </a:ext>
                  </a:extLst>
                </p:cNvPr>
                <p:cNvSpPr>
                  <a:spLocks/>
                </p:cNvSpPr>
                <p:nvPr/>
              </p:nvSpPr>
              <p:spPr>
                <a:xfrm>
                  <a:off x="13240805" y="16595428"/>
                  <a:ext cx="32660" cy="40417"/>
                </a:xfrm>
                <a:custGeom>
                  <a:avLst/>
                  <a:gdLst>
                    <a:gd name="connsiteX0" fmla="*/ 32661 w 32660"/>
                    <a:gd name="connsiteY0" fmla="*/ 20209 h 40417"/>
                    <a:gd name="connsiteX1" fmla="*/ 16330 w 32660"/>
                    <a:gd name="connsiteY1" fmla="*/ 40417 h 40417"/>
                    <a:gd name="connsiteX2" fmla="*/ 0 w 32660"/>
                    <a:gd name="connsiteY2" fmla="*/ 20209 h 40417"/>
                    <a:gd name="connsiteX3" fmla="*/ 16330 w 32660"/>
                    <a:gd name="connsiteY3" fmla="*/ 0 h 40417"/>
                    <a:gd name="connsiteX4" fmla="*/ 32661 w 32660"/>
                    <a:gd name="connsiteY4" fmla="*/ 20209 h 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 h="40417">
                      <a:moveTo>
                        <a:pt x="32661" y="20209"/>
                      </a:moveTo>
                      <a:cubicBezTo>
                        <a:pt x="32661" y="31370"/>
                        <a:pt x="25349" y="40417"/>
                        <a:pt x="16330" y="40417"/>
                      </a:cubicBezTo>
                      <a:cubicBezTo>
                        <a:pt x="7311" y="40417"/>
                        <a:pt x="0" y="31370"/>
                        <a:pt x="0" y="20209"/>
                      </a:cubicBezTo>
                      <a:cubicBezTo>
                        <a:pt x="0" y="9048"/>
                        <a:pt x="7311" y="0"/>
                        <a:pt x="16330" y="0"/>
                      </a:cubicBezTo>
                      <a:cubicBezTo>
                        <a:pt x="25349" y="0"/>
                        <a:pt x="32661" y="9048"/>
                        <a:pt x="32661" y="2020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8A205938-8179-CB2C-9ED3-98F1F0E11781}"/>
                    </a:ext>
                  </a:extLst>
                </p:cNvPr>
                <p:cNvSpPr>
                  <a:spLocks/>
                </p:cNvSpPr>
                <p:nvPr/>
              </p:nvSpPr>
              <p:spPr>
                <a:xfrm>
                  <a:off x="13288601" y="16640570"/>
                  <a:ext cx="21773" cy="26944"/>
                </a:xfrm>
                <a:custGeom>
                  <a:avLst/>
                  <a:gdLst>
                    <a:gd name="connsiteX0" fmla="*/ 21774 w 21773"/>
                    <a:gd name="connsiteY0" fmla="*/ 13472 h 26944"/>
                    <a:gd name="connsiteX1" fmla="*/ 10887 w 21773"/>
                    <a:gd name="connsiteY1" fmla="*/ 26945 h 26944"/>
                    <a:gd name="connsiteX2" fmla="*/ 0 w 21773"/>
                    <a:gd name="connsiteY2" fmla="*/ 13472 h 26944"/>
                    <a:gd name="connsiteX3" fmla="*/ 10887 w 21773"/>
                    <a:gd name="connsiteY3" fmla="*/ 0 h 26944"/>
                    <a:gd name="connsiteX4" fmla="*/ 21774 w 21773"/>
                    <a:gd name="connsiteY4" fmla="*/ 13472 h 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3" h="26944">
                      <a:moveTo>
                        <a:pt x="21774" y="13472"/>
                      </a:moveTo>
                      <a:cubicBezTo>
                        <a:pt x="21774" y="20913"/>
                        <a:pt x="16900" y="26945"/>
                        <a:pt x="10887" y="26945"/>
                      </a:cubicBezTo>
                      <a:cubicBezTo>
                        <a:pt x="4874" y="26945"/>
                        <a:pt x="0" y="20913"/>
                        <a:pt x="0" y="13472"/>
                      </a:cubicBezTo>
                      <a:cubicBezTo>
                        <a:pt x="0" y="6032"/>
                        <a:pt x="4874" y="0"/>
                        <a:pt x="10887" y="0"/>
                      </a:cubicBezTo>
                      <a:cubicBezTo>
                        <a:pt x="16900" y="0"/>
                        <a:pt x="21774" y="6032"/>
                        <a:pt x="21774" y="13472"/>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B3616886-70F7-3265-03CA-76CD2AAEAEFA}"/>
                    </a:ext>
                  </a:extLst>
                </p:cNvPr>
                <p:cNvSpPr>
                  <a:spLocks/>
                </p:cNvSpPr>
                <p:nvPr/>
              </p:nvSpPr>
              <p:spPr>
                <a:xfrm>
                  <a:off x="13262377" y="16693210"/>
                  <a:ext cx="19118" cy="23658"/>
                </a:xfrm>
                <a:custGeom>
                  <a:avLst/>
                  <a:gdLst>
                    <a:gd name="connsiteX0" fmla="*/ 19119 w 19118"/>
                    <a:gd name="connsiteY0" fmla="*/ 11829 h 23658"/>
                    <a:gd name="connsiteX1" fmla="*/ 9559 w 19118"/>
                    <a:gd name="connsiteY1" fmla="*/ 23659 h 23658"/>
                    <a:gd name="connsiteX2" fmla="*/ 0 w 19118"/>
                    <a:gd name="connsiteY2" fmla="*/ 11829 h 23658"/>
                    <a:gd name="connsiteX3" fmla="*/ 9559 w 19118"/>
                    <a:gd name="connsiteY3" fmla="*/ 0 h 23658"/>
                    <a:gd name="connsiteX4" fmla="*/ 19119 w 19118"/>
                    <a:gd name="connsiteY4" fmla="*/ 11829 h 2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23658">
                      <a:moveTo>
                        <a:pt x="19119" y="11829"/>
                      </a:moveTo>
                      <a:cubicBezTo>
                        <a:pt x="19119" y="18363"/>
                        <a:pt x="14839" y="23659"/>
                        <a:pt x="9559" y="23659"/>
                      </a:cubicBezTo>
                      <a:cubicBezTo>
                        <a:pt x="4280" y="23659"/>
                        <a:pt x="0" y="18363"/>
                        <a:pt x="0" y="11829"/>
                      </a:cubicBezTo>
                      <a:cubicBezTo>
                        <a:pt x="0" y="5296"/>
                        <a:pt x="4280" y="0"/>
                        <a:pt x="9559" y="0"/>
                      </a:cubicBezTo>
                      <a:cubicBezTo>
                        <a:pt x="14839" y="0"/>
                        <a:pt x="19119" y="5296"/>
                        <a:pt x="19119" y="11829"/>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2F43C794-C102-D0E6-E94F-F400DCFFD3D5}"/>
                    </a:ext>
                  </a:extLst>
                </p:cNvPr>
                <p:cNvSpPr>
                  <a:spLocks/>
                </p:cNvSpPr>
                <p:nvPr/>
              </p:nvSpPr>
              <p:spPr>
                <a:xfrm>
                  <a:off x="13468395" y="16743273"/>
                  <a:ext cx="28380" cy="35120"/>
                </a:xfrm>
                <a:custGeom>
                  <a:avLst/>
                  <a:gdLst>
                    <a:gd name="connsiteX0" fmla="*/ 28381 w 28380"/>
                    <a:gd name="connsiteY0" fmla="*/ 17560 h 35120"/>
                    <a:gd name="connsiteX1" fmla="*/ 14190 w 28380"/>
                    <a:gd name="connsiteY1" fmla="*/ 35121 h 35120"/>
                    <a:gd name="connsiteX2" fmla="*/ 0 w 28380"/>
                    <a:gd name="connsiteY2" fmla="*/ 17560 h 35120"/>
                    <a:gd name="connsiteX3" fmla="*/ 14190 w 28380"/>
                    <a:gd name="connsiteY3" fmla="*/ 0 h 35120"/>
                    <a:gd name="connsiteX4" fmla="*/ 28381 w 28380"/>
                    <a:gd name="connsiteY4" fmla="*/ 17560 h 3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0" h="35120">
                      <a:moveTo>
                        <a:pt x="28381" y="17560"/>
                      </a:moveTo>
                      <a:cubicBezTo>
                        <a:pt x="28381" y="27259"/>
                        <a:pt x="22028" y="35121"/>
                        <a:pt x="14190" y="35121"/>
                      </a:cubicBezTo>
                      <a:cubicBezTo>
                        <a:pt x="6353" y="35121"/>
                        <a:pt x="0" y="27259"/>
                        <a:pt x="0" y="17560"/>
                      </a:cubicBezTo>
                      <a:cubicBezTo>
                        <a:pt x="0" y="7862"/>
                        <a:pt x="6353" y="0"/>
                        <a:pt x="14190" y="0"/>
                      </a:cubicBezTo>
                      <a:cubicBezTo>
                        <a:pt x="22028" y="0"/>
                        <a:pt x="28381" y="7862"/>
                        <a:pt x="28381" y="17560"/>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567E0942-66FD-B493-1833-F970B4C1FAAF}"/>
                    </a:ext>
                  </a:extLst>
                </p:cNvPr>
                <p:cNvSpPr>
                  <a:spLocks/>
                </p:cNvSpPr>
                <p:nvPr/>
              </p:nvSpPr>
              <p:spPr>
                <a:xfrm>
                  <a:off x="13509927" y="16782499"/>
                  <a:ext cx="18920" cy="23413"/>
                </a:xfrm>
                <a:custGeom>
                  <a:avLst/>
                  <a:gdLst>
                    <a:gd name="connsiteX0" fmla="*/ 18921 w 18920"/>
                    <a:gd name="connsiteY0" fmla="*/ 11707 h 23413"/>
                    <a:gd name="connsiteX1" fmla="*/ 9460 w 18920"/>
                    <a:gd name="connsiteY1" fmla="*/ 23414 h 23413"/>
                    <a:gd name="connsiteX2" fmla="*/ 0 w 18920"/>
                    <a:gd name="connsiteY2" fmla="*/ 11707 h 23413"/>
                    <a:gd name="connsiteX3" fmla="*/ 9460 w 18920"/>
                    <a:gd name="connsiteY3" fmla="*/ 0 h 23413"/>
                    <a:gd name="connsiteX4" fmla="*/ 18921 w 18920"/>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 h="23413">
                      <a:moveTo>
                        <a:pt x="18921" y="11707"/>
                      </a:moveTo>
                      <a:cubicBezTo>
                        <a:pt x="18921" y="18173"/>
                        <a:pt x="14685" y="23414"/>
                        <a:pt x="9460" y="23414"/>
                      </a:cubicBezTo>
                      <a:cubicBezTo>
                        <a:pt x="4236" y="23414"/>
                        <a:pt x="0" y="18173"/>
                        <a:pt x="0" y="11707"/>
                      </a:cubicBezTo>
                      <a:cubicBezTo>
                        <a:pt x="0" y="5241"/>
                        <a:pt x="4236" y="0"/>
                        <a:pt x="9460" y="0"/>
                      </a:cubicBezTo>
                      <a:cubicBezTo>
                        <a:pt x="14685" y="0"/>
                        <a:pt x="18921" y="5241"/>
                        <a:pt x="18921" y="11707"/>
                      </a:cubicBezTo>
                      <a:close/>
                    </a:path>
                  </a:pathLst>
                </a:custGeom>
                <a:solidFill>
                  <a:schemeClr val="accent6">
                    <a:lumMod val="50000"/>
                  </a:schemeClr>
                </a:solidFill>
                <a:ln w="347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92EB5490-43D1-FC15-EF7E-C4012BCC5F5C}"/>
                    </a:ext>
                  </a:extLst>
                </p:cNvPr>
                <p:cNvSpPr>
                  <a:spLocks/>
                </p:cNvSpPr>
                <p:nvPr/>
              </p:nvSpPr>
              <p:spPr>
                <a:xfrm>
                  <a:off x="13487140" y="16828241"/>
                  <a:ext cx="16613" cy="20558"/>
                </a:xfrm>
                <a:custGeom>
                  <a:avLst/>
                  <a:gdLst>
                    <a:gd name="connsiteX0" fmla="*/ 16613 w 16613"/>
                    <a:gd name="connsiteY0" fmla="*/ 10279 h 20558"/>
                    <a:gd name="connsiteX1" fmla="*/ 8307 w 16613"/>
                    <a:gd name="connsiteY1" fmla="*/ 20559 h 20558"/>
                    <a:gd name="connsiteX2" fmla="*/ 0 w 16613"/>
                    <a:gd name="connsiteY2" fmla="*/ 10279 h 20558"/>
                    <a:gd name="connsiteX3" fmla="*/ 8307 w 16613"/>
                    <a:gd name="connsiteY3" fmla="*/ 0 h 20558"/>
                    <a:gd name="connsiteX4" fmla="*/ 16613 w 16613"/>
                    <a:gd name="connsiteY4" fmla="*/ 10279 h 2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20558">
                      <a:moveTo>
                        <a:pt x="16613" y="10279"/>
                      </a:moveTo>
                      <a:cubicBezTo>
                        <a:pt x="16613" y="15956"/>
                        <a:pt x="12894" y="20559"/>
                        <a:pt x="8307" y="20559"/>
                      </a:cubicBezTo>
                      <a:cubicBezTo>
                        <a:pt x="3719" y="20559"/>
                        <a:pt x="0" y="15956"/>
                        <a:pt x="0" y="10279"/>
                      </a:cubicBezTo>
                      <a:cubicBezTo>
                        <a:pt x="0" y="4602"/>
                        <a:pt x="3719" y="0"/>
                        <a:pt x="8307" y="0"/>
                      </a:cubicBezTo>
                      <a:cubicBezTo>
                        <a:pt x="12894" y="0"/>
                        <a:pt x="16613" y="4602"/>
                        <a:pt x="16613" y="10279"/>
                      </a:cubicBezTo>
                      <a:close/>
                    </a:path>
                  </a:pathLst>
                </a:custGeom>
                <a:solidFill>
                  <a:schemeClr val="accent6">
                    <a:lumMod val="50000"/>
                  </a:schemeClr>
                </a:solidFill>
                <a:ln w="3473" cap="flat">
                  <a:noFill/>
                  <a:prstDash val="solid"/>
                  <a:miter/>
                </a:ln>
              </p:spPr>
              <p:txBody>
                <a:bodyPr rtlCol="0" anchor="ctr"/>
                <a:lstStyle/>
                <a:p>
                  <a:endParaRPr lang="en-US"/>
                </a:p>
              </p:txBody>
            </p:sp>
          </p:grpSp>
          <p:grpSp>
            <p:nvGrpSpPr>
              <p:cNvPr id="1033" name="Graphic 80" descr="Seaweed with solid fill">
                <a:extLst>
                  <a:ext uri="{FF2B5EF4-FFF2-40B4-BE49-F238E27FC236}">
                    <a16:creationId xmlns:a16="http://schemas.microsoft.com/office/drawing/2014/main" id="{578E1D36-C00C-E99F-A8BF-4BBA634FCF4B}"/>
                  </a:ext>
                </a:extLst>
              </p:cNvPr>
              <p:cNvGrpSpPr>
                <a:grpSpLocks/>
              </p:cNvGrpSpPr>
              <p:nvPr/>
            </p:nvGrpSpPr>
            <p:grpSpPr>
              <a:xfrm rot="2268440">
                <a:off x="4507175" y="5299668"/>
                <a:ext cx="153466" cy="179249"/>
                <a:chOff x="14129664" y="16800271"/>
                <a:chExt cx="468914" cy="594237"/>
              </a:xfrm>
              <a:solidFill>
                <a:schemeClr val="accent6">
                  <a:lumMod val="75000"/>
                </a:schemeClr>
              </a:solidFill>
            </p:grpSpPr>
            <p:sp>
              <p:nvSpPr>
                <p:cNvPr id="1109" name="Freeform: Shape 1108">
                  <a:extLst>
                    <a:ext uri="{FF2B5EF4-FFF2-40B4-BE49-F238E27FC236}">
                      <a16:creationId xmlns:a16="http://schemas.microsoft.com/office/drawing/2014/main" id="{3D70BD06-E3A7-EAA6-9FE9-D9F60B2C1EBB}"/>
                    </a:ext>
                  </a:extLst>
                </p:cNvPr>
                <p:cNvSpPr>
                  <a:spLocks/>
                </p:cNvSpPr>
                <p:nvPr/>
              </p:nvSpPr>
              <p:spPr>
                <a:xfrm>
                  <a:off x="14297587" y="16800271"/>
                  <a:ext cx="218688" cy="594237"/>
                </a:xfrm>
                <a:custGeom>
                  <a:avLst/>
                  <a:gdLst>
                    <a:gd name="connsiteX0" fmla="*/ 105135 w 218688"/>
                    <a:gd name="connsiteY0" fmla="*/ 475570 h 594237"/>
                    <a:gd name="connsiteX1" fmla="*/ 125156 w 218688"/>
                    <a:gd name="connsiteY1" fmla="*/ 438111 h 594237"/>
                    <a:gd name="connsiteX2" fmla="*/ 84790 w 218688"/>
                    <a:gd name="connsiteY2" fmla="*/ 376754 h 594237"/>
                    <a:gd name="connsiteX3" fmla="*/ 126674 w 218688"/>
                    <a:gd name="connsiteY3" fmla="*/ 334690 h 594237"/>
                    <a:gd name="connsiteX4" fmla="*/ 106446 w 218688"/>
                    <a:gd name="connsiteY4" fmla="*/ 287943 h 594237"/>
                    <a:gd name="connsiteX5" fmla="*/ 151914 w 218688"/>
                    <a:gd name="connsiteY5" fmla="*/ 262109 h 594237"/>
                    <a:gd name="connsiteX6" fmla="*/ 141490 w 218688"/>
                    <a:gd name="connsiteY6" fmla="*/ 223357 h 594237"/>
                    <a:gd name="connsiteX7" fmla="*/ 192797 w 218688"/>
                    <a:gd name="connsiteY7" fmla="*/ 182546 h 594237"/>
                    <a:gd name="connsiteX8" fmla="*/ 179621 w 218688"/>
                    <a:gd name="connsiteY8" fmla="*/ 141560 h 594237"/>
                    <a:gd name="connsiteX9" fmla="*/ 217649 w 218688"/>
                    <a:gd name="connsiteY9" fmla="*/ 76761 h 594237"/>
                    <a:gd name="connsiteX10" fmla="*/ 192209 w 218688"/>
                    <a:gd name="connsiteY10" fmla="*/ 43926 h 594237"/>
                    <a:gd name="connsiteX11" fmla="*/ 218689 w 218688"/>
                    <a:gd name="connsiteY11" fmla="*/ 931 h 594237"/>
                    <a:gd name="connsiteX12" fmla="*/ 144661 w 218688"/>
                    <a:gd name="connsiteY12" fmla="*/ 19015 h 594237"/>
                    <a:gd name="connsiteX13" fmla="*/ 133623 w 218688"/>
                    <a:gd name="connsiteY13" fmla="*/ 67577 h 594237"/>
                    <a:gd name="connsiteX14" fmla="*/ 87561 w 218688"/>
                    <a:gd name="connsiteY14" fmla="*/ 100987 h 594237"/>
                    <a:gd name="connsiteX15" fmla="*/ 97158 w 218688"/>
                    <a:gd name="connsiteY15" fmla="*/ 170132 h 594237"/>
                    <a:gd name="connsiteX16" fmla="*/ 28517 w 218688"/>
                    <a:gd name="connsiteY16" fmla="*/ 205015 h 594237"/>
                    <a:gd name="connsiteX17" fmla="*/ 45135 w 218688"/>
                    <a:gd name="connsiteY17" fmla="*/ 278391 h 594237"/>
                    <a:gd name="connsiteX18" fmla="*/ 4827 w 218688"/>
                    <a:gd name="connsiteY18" fmla="*/ 327786 h 594237"/>
                    <a:gd name="connsiteX19" fmla="*/ 26256 w 218688"/>
                    <a:gd name="connsiteY19" fmla="*/ 389258 h 594237"/>
                    <a:gd name="connsiteX20" fmla="*/ 3038 w 218688"/>
                    <a:gd name="connsiteY20" fmla="*/ 432853 h 594237"/>
                    <a:gd name="connsiteX21" fmla="*/ 33509 w 218688"/>
                    <a:gd name="connsiteY21" fmla="*/ 473717 h 594237"/>
                    <a:gd name="connsiteX22" fmla="*/ 46523 w 218688"/>
                    <a:gd name="connsiteY22" fmla="*/ 514070 h 594237"/>
                    <a:gd name="connsiteX23" fmla="*/ 66299 w 218688"/>
                    <a:gd name="connsiteY23" fmla="*/ 587646 h 594237"/>
                    <a:gd name="connsiteX24" fmla="*/ 78754 w 218688"/>
                    <a:gd name="connsiteY24" fmla="*/ 593696 h 594237"/>
                    <a:gd name="connsiteX25" fmla="*/ 83350 w 218688"/>
                    <a:gd name="connsiteY25" fmla="*/ 590365 h 594237"/>
                    <a:gd name="connsiteX26" fmla="*/ 106872 w 218688"/>
                    <a:gd name="connsiteY26" fmla="*/ 564188 h 594237"/>
                    <a:gd name="connsiteX27" fmla="*/ 127055 w 218688"/>
                    <a:gd name="connsiteY27" fmla="*/ 522853 h 594237"/>
                    <a:gd name="connsiteX28" fmla="*/ 105135 w 218688"/>
                    <a:gd name="connsiteY28" fmla="*/ 475570 h 59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688" h="594237">
                      <a:moveTo>
                        <a:pt x="105135" y="475570"/>
                      </a:moveTo>
                      <a:cubicBezTo>
                        <a:pt x="112071" y="463415"/>
                        <a:pt x="123406" y="469389"/>
                        <a:pt x="125156" y="438111"/>
                      </a:cubicBezTo>
                      <a:cubicBezTo>
                        <a:pt x="126519" y="413387"/>
                        <a:pt x="84525" y="402892"/>
                        <a:pt x="84790" y="376754"/>
                      </a:cubicBezTo>
                      <a:cubicBezTo>
                        <a:pt x="85016" y="354453"/>
                        <a:pt x="122495" y="355725"/>
                        <a:pt x="126674" y="334690"/>
                      </a:cubicBezTo>
                      <a:cubicBezTo>
                        <a:pt x="129432" y="320830"/>
                        <a:pt x="101143" y="300408"/>
                        <a:pt x="106446" y="287943"/>
                      </a:cubicBezTo>
                      <a:cubicBezTo>
                        <a:pt x="111748" y="275478"/>
                        <a:pt x="136640" y="274057"/>
                        <a:pt x="151914" y="262109"/>
                      </a:cubicBezTo>
                      <a:cubicBezTo>
                        <a:pt x="167415" y="250018"/>
                        <a:pt x="141542" y="236010"/>
                        <a:pt x="141490" y="223357"/>
                      </a:cubicBezTo>
                      <a:cubicBezTo>
                        <a:pt x="141438" y="210705"/>
                        <a:pt x="187598" y="204847"/>
                        <a:pt x="192797" y="182546"/>
                      </a:cubicBezTo>
                      <a:cubicBezTo>
                        <a:pt x="197996" y="160244"/>
                        <a:pt x="183374" y="159896"/>
                        <a:pt x="179621" y="141560"/>
                      </a:cubicBezTo>
                      <a:cubicBezTo>
                        <a:pt x="175869" y="123224"/>
                        <a:pt x="212075" y="100638"/>
                        <a:pt x="217649" y="76761"/>
                      </a:cubicBezTo>
                      <a:cubicBezTo>
                        <a:pt x="221415" y="60615"/>
                        <a:pt x="196930" y="56991"/>
                        <a:pt x="192209" y="43926"/>
                      </a:cubicBezTo>
                      <a:cubicBezTo>
                        <a:pt x="186764" y="28871"/>
                        <a:pt x="218689" y="931"/>
                        <a:pt x="218689" y="931"/>
                      </a:cubicBezTo>
                      <a:cubicBezTo>
                        <a:pt x="181061" y="-3525"/>
                        <a:pt x="152973" y="8920"/>
                        <a:pt x="144661" y="19015"/>
                      </a:cubicBezTo>
                      <a:cubicBezTo>
                        <a:pt x="131505" y="35039"/>
                        <a:pt x="144274" y="58890"/>
                        <a:pt x="133623" y="67577"/>
                      </a:cubicBezTo>
                      <a:cubicBezTo>
                        <a:pt x="119298" y="79254"/>
                        <a:pt x="96164" y="80326"/>
                        <a:pt x="87561" y="100987"/>
                      </a:cubicBezTo>
                      <a:cubicBezTo>
                        <a:pt x="80282" y="118425"/>
                        <a:pt x="114429" y="151131"/>
                        <a:pt x="97158" y="170132"/>
                      </a:cubicBezTo>
                      <a:cubicBezTo>
                        <a:pt x="80831" y="188126"/>
                        <a:pt x="38851" y="179523"/>
                        <a:pt x="28517" y="205015"/>
                      </a:cubicBezTo>
                      <a:cubicBezTo>
                        <a:pt x="17595" y="231889"/>
                        <a:pt x="59731" y="252027"/>
                        <a:pt x="45135" y="278391"/>
                      </a:cubicBezTo>
                      <a:cubicBezTo>
                        <a:pt x="32289" y="301583"/>
                        <a:pt x="9012" y="302856"/>
                        <a:pt x="4827" y="327786"/>
                      </a:cubicBezTo>
                      <a:cubicBezTo>
                        <a:pt x="1385" y="348317"/>
                        <a:pt x="33580" y="369650"/>
                        <a:pt x="26256" y="389258"/>
                      </a:cubicBezTo>
                      <a:cubicBezTo>
                        <a:pt x="19107" y="408401"/>
                        <a:pt x="-9220" y="414285"/>
                        <a:pt x="3038" y="432853"/>
                      </a:cubicBezTo>
                      <a:cubicBezTo>
                        <a:pt x="17757" y="455142"/>
                        <a:pt x="41047" y="452345"/>
                        <a:pt x="33509" y="473717"/>
                      </a:cubicBezTo>
                      <a:cubicBezTo>
                        <a:pt x="27167" y="491678"/>
                        <a:pt x="35550" y="503129"/>
                        <a:pt x="46523" y="514070"/>
                      </a:cubicBezTo>
                      <a:cubicBezTo>
                        <a:pt x="67694" y="535170"/>
                        <a:pt x="59247" y="558563"/>
                        <a:pt x="66299" y="587646"/>
                      </a:cubicBezTo>
                      <a:cubicBezTo>
                        <a:pt x="68068" y="592756"/>
                        <a:pt x="73644" y="595465"/>
                        <a:pt x="78754" y="593696"/>
                      </a:cubicBezTo>
                      <a:cubicBezTo>
                        <a:pt x="80582" y="593064"/>
                        <a:pt x="82180" y="591904"/>
                        <a:pt x="83350" y="590365"/>
                      </a:cubicBezTo>
                      <a:cubicBezTo>
                        <a:pt x="89820" y="580498"/>
                        <a:pt x="97751" y="571672"/>
                        <a:pt x="106872" y="564188"/>
                      </a:cubicBezTo>
                      <a:cubicBezTo>
                        <a:pt x="121727" y="553157"/>
                        <a:pt x="135290" y="542229"/>
                        <a:pt x="127055" y="522853"/>
                      </a:cubicBezTo>
                      <a:cubicBezTo>
                        <a:pt x="117503" y="500352"/>
                        <a:pt x="92004" y="498576"/>
                        <a:pt x="105135" y="47557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2913815B-D560-0DB1-E13F-4DF97292DA58}"/>
                    </a:ext>
                  </a:extLst>
                </p:cNvPr>
                <p:cNvSpPr>
                  <a:spLocks/>
                </p:cNvSpPr>
                <p:nvPr/>
              </p:nvSpPr>
              <p:spPr>
                <a:xfrm>
                  <a:off x="14129664" y="17060203"/>
                  <a:ext cx="193367" cy="319857"/>
                </a:xfrm>
                <a:custGeom>
                  <a:avLst/>
                  <a:gdLst>
                    <a:gd name="connsiteX0" fmla="*/ 155008 w 193367"/>
                    <a:gd name="connsiteY0" fmla="*/ 213688 h 319857"/>
                    <a:gd name="connsiteX1" fmla="*/ 157488 w 193367"/>
                    <a:gd name="connsiteY1" fmla="*/ 165171 h 319857"/>
                    <a:gd name="connsiteX2" fmla="*/ 125680 w 193367"/>
                    <a:gd name="connsiteY2" fmla="*/ 139589 h 319857"/>
                    <a:gd name="connsiteX3" fmla="*/ 127172 w 193367"/>
                    <a:gd name="connsiteY3" fmla="*/ 86028 h 319857"/>
                    <a:gd name="connsiteX4" fmla="*/ 86831 w 193367"/>
                    <a:gd name="connsiteY4" fmla="*/ 58715 h 319857"/>
                    <a:gd name="connsiteX5" fmla="*/ 55708 w 193367"/>
                    <a:gd name="connsiteY5" fmla="*/ 14209 h 319857"/>
                    <a:gd name="connsiteX6" fmla="*/ 18481 w 193367"/>
                    <a:gd name="connsiteY6" fmla="*/ 0 h 319857"/>
                    <a:gd name="connsiteX7" fmla="*/ 13191 w 193367"/>
                    <a:gd name="connsiteY7" fmla="*/ 53122 h 319857"/>
                    <a:gd name="connsiteX8" fmla="*/ 45213 w 193367"/>
                    <a:gd name="connsiteY8" fmla="*/ 86260 h 319857"/>
                    <a:gd name="connsiteX9" fmla="*/ 50496 w 193367"/>
                    <a:gd name="connsiteY9" fmla="*/ 146325 h 319857"/>
                    <a:gd name="connsiteX10" fmla="*/ 90422 w 193367"/>
                    <a:gd name="connsiteY10" fmla="*/ 164519 h 319857"/>
                    <a:gd name="connsiteX11" fmla="*/ 89228 w 193367"/>
                    <a:gd name="connsiteY11" fmla="*/ 236428 h 319857"/>
                    <a:gd name="connsiteX12" fmla="*/ 152392 w 193367"/>
                    <a:gd name="connsiteY12" fmla="*/ 314454 h 319857"/>
                    <a:gd name="connsiteX13" fmla="*/ 165774 w 193367"/>
                    <a:gd name="connsiteY13" fmla="*/ 318759 h 319857"/>
                    <a:gd name="connsiteX14" fmla="*/ 169488 w 193367"/>
                    <a:gd name="connsiteY14" fmla="*/ 315455 h 319857"/>
                    <a:gd name="connsiteX15" fmla="*/ 192933 w 193367"/>
                    <a:gd name="connsiteY15" fmla="*/ 266938 h 319857"/>
                    <a:gd name="connsiteX16" fmla="*/ 155008 w 193367"/>
                    <a:gd name="connsiteY16" fmla="*/ 213688 h 3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67" h="319857">
                      <a:moveTo>
                        <a:pt x="155008" y="213688"/>
                      </a:moveTo>
                      <a:cubicBezTo>
                        <a:pt x="152509" y="195397"/>
                        <a:pt x="160336" y="173980"/>
                        <a:pt x="157488" y="165171"/>
                      </a:cubicBezTo>
                      <a:cubicBezTo>
                        <a:pt x="149596" y="140758"/>
                        <a:pt x="134044" y="153785"/>
                        <a:pt x="125680" y="139589"/>
                      </a:cubicBezTo>
                      <a:cubicBezTo>
                        <a:pt x="115391" y="122151"/>
                        <a:pt x="133585" y="107774"/>
                        <a:pt x="127172" y="86028"/>
                      </a:cubicBezTo>
                      <a:cubicBezTo>
                        <a:pt x="121908" y="68183"/>
                        <a:pt x="111587" y="70334"/>
                        <a:pt x="86831" y="58715"/>
                      </a:cubicBezTo>
                      <a:cubicBezTo>
                        <a:pt x="70117" y="50868"/>
                        <a:pt x="66222" y="30620"/>
                        <a:pt x="55708" y="14209"/>
                      </a:cubicBezTo>
                      <a:cubicBezTo>
                        <a:pt x="47473" y="1356"/>
                        <a:pt x="18481" y="0"/>
                        <a:pt x="18481" y="0"/>
                      </a:cubicBezTo>
                      <a:cubicBezTo>
                        <a:pt x="-13270" y="2881"/>
                        <a:pt x="3458" y="41509"/>
                        <a:pt x="13191" y="53122"/>
                      </a:cubicBezTo>
                      <a:cubicBezTo>
                        <a:pt x="24280" y="66368"/>
                        <a:pt x="42448" y="62286"/>
                        <a:pt x="45213" y="86260"/>
                      </a:cubicBezTo>
                      <a:cubicBezTo>
                        <a:pt x="48403" y="114032"/>
                        <a:pt x="40478" y="123190"/>
                        <a:pt x="50496" y="146325"/>
                      </a:cubicBezTo>
                      <a:cubicBezTo>
                        <a:pt x="61540" y="171849"/>
                        <a:pt x="84203" y="144885"/>
                        <a:pt x="90422" y="164519"/>
                      </a:cubicBezTo>
                      <a:cubicBezTo>
                        <a:pt x="96287" y="183048"/>
                        <a:pt x="77712" y="214043"/>
                        <a:pt x="89228" y="236428"/>
                      </a:cubicBezTo>
                      <a:cubicBezTo>
                        <a:pt x="103785" y="264710"/>
                        <a:pt x="135632" y="269664"/>
                        <a:pt x="152392" y="314454"/>
                      </a:cubicBezTo>
                      <a:cubicBezTo>
                        <a:pt x="154899" y="319338"/>
                        <a:pt x="160890" y="321265"/>
                        <a:pt x="165774" y="318759"/>
                      </a:cubicBezTo>
                      <a:cubicBezTo>
                        <a:pt x="167271" y="317989"/>
                        <a:pt x="168550" y="316853"/>
                        <a:pt x="169488" y="315455"/>
                      </a:cubicBezTo>
                      <a:cubicBezTo>
                        <a:pt x="180742" y="301182"/>
                        <a:pt x="188743" y="284625"/>
                        <a:pt x="192933" y="266938"/>
                      </a:cubicBezTo>
                      <a:cubicBezTo>
                        <a:pt x="197983" y="236822"/>
                        <a:pt x="157443" y="231513"/>
                        <a:pt x="155008" y="213688"/>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28D267D5-7427-3166-D665-E59F33643173}"/>
                    </a:ext>
                  </a:extLst>
                </p:cNvPr>
                <p:cNvSpPr>
                  <a:spLocks/>
                </p:cNvSpPr>
                <p:nvPr/>
              </p:nvSpPr>
              <p:spPr>
                <a:xfrm>
                  <a:off x="14433216" y="17023313"/>
                  <a:ext cx="165362" cy="330827"/>
                </a:xfrm>
                <a:custGeom>
                  <a:avLst/>
                  <a:gdLst>
                    <a:gd name="connsiteX0" fmla="*/ 144409 w 165362"/>
                    <a:gd name="connsiteY0" fmla="*/ 80640 h 330827"/>
                    <a:gd name="connsiteX1" fmla="*/ 164282 w 165362"/>
                    <a:gd name="connsiteY1" fmla="*/ 19548 h 330827"/>
                    <a:gd name="connsiteX2" fmla="*/ 114377 w 165362"/>
                    <a:gd name="connsiteY2" fmla="*/ 18818 h 330827"/>
                    <a:gd name="connsiteX3" fmla="*/ 79255 w 165362"/>
                    <a:gd name="connsiteY3" fmla="*/ 75821 h 330827"/>
                    <a:gd name="connsiteX4" fmla="*/ 76459 w 165362"/>
                    <a:gd name="connsiteY4" fmla="*/ 122000 h 330827"/>
                    <a:gd name="connsiteX5" fmla="*/ 42299 w 165362"/>
                    <a:gd name="connsiteY5" fmla="*/ 138314 h 330827"/>
                    <a:gd name="connsiteX6" fmla="*/ 43081 w 165362"/>
                    <a:gd name="connsiteY6" fmla="*/ 183176 h 330827"/>
                    <a:gd name="connsiteX7" fmla="*/ 7682 w 165362"/>
                    <a:gd name="connsiteY7" fmla="*/ 213356 h 330827"/>
                    <a:gd name="connsiteX8" fmla="*/ 7178 w 165362"/>
                    <a:gd name="connsiteY8" fmla="*/ 265935 h 330827"/>
                    <a:gd name="connsiteX9" fmla="*/ 12435 w 165362"/>
                    <a:gd name="connsiteY9" fmla="*/ 323888 h 330827"/>
                    <a:gd name="connsiteX10" fmla="*/ 19161 w 165362"/>
                    <a:gd name="connsiteY10" fmla="*/ 330827 h 330827"/>
                    <a:gd name="connsiteX11" fmla="*/ 25249 w 165362"/>
                    <a:gd name="connsiteY11" fmla="*/ 327298 h 330827"/>
                    <a:gd name="connsiteX12" fmla="*/ 66816 w 165362"/>
                    <a:gd name="connsiteY12" fmla="*/ 277225 h 330827"/>
                    <a:gd name="connsiteX13" fmla="*/ 77092 w 165362"/>
                    <a:gd name="connsiteY13" fmla="*/ 227791 h 330827"/>
                    <a:gd name="connsiteX14" fmla="*/ 119421 w 165362"/>
                    <a:gd name="connsiteY14" fmla="*/ 200019 h 330827"/>
                    <a:gd name="connsiteX15" fmla="*/ 114551 w 165362"/>
                    <a:gd name="connsiteY15" fmla="*/ 152568 h 330827"/>
                    <a:gd name="connsiteX16" fmla="*/ 155686 w 165362"/>
                    <a:gd name="connsiteY16" fmla="*/ 129318 h 330827"/>
                    <a:gd name="connsiteX17" fmla="*/ 144409 w 165362"/>
                    <a:gd name="connsiteY17" fmla="*/ 80640 h 3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362" h="330827">
                      <a:moveTo>
                        <a:pt x="144409" y="80640"/>
                      </a:moveTo>
                      <a:cubicBezTo>
                        <a:pt x="160864" y="64899"/>
                        <a:pt x="168327" y="41957"/>
                        <a:pt x="164282" y="19548"/>
                      </a:cubicBezTo>
                      <a:cubicBezTo>
                        <a:pt x="159406" y="-6041"/>
                        <a:pt x="118878" y="-6738"/>
                        <a:pt x="114377" y="18818"/>
                      </a:cubicBezTo>
                      <a:cubicBezTo>
                        <a:pt x="110928" y="38414"/>
                        <a:pt x="116825" y="60553"/>
                        <a:pt x="79255" y="75821"/>
                      </a:cubicBezTo>
                      <a:cubicBezTo>
                        <a:pt x="53201" y="86414"/>
                        <a:pt x="83576" y="110536"/>
                        <a:pt x="76459" y="122000"/>
                      </a:cubicBezTo>
                      <a:cubicBezTo>
                        <a:pt x="69341" y="133464"/>
                        <a:pt x="50179" y="128323"/>
                        <a:pt x="42299" y="138314"/>
                      </a:cubicBezTo>
                      <a:cubicBezTo>
                        <a:pt x="28368" y="155966"/>
                        <a:pt x="49061" y="169645"/>
                        <a:pt x="43081" y="183176"/>
                      </a:cubicBezTo>
                      <a:cubicBezTo>
                        <a:pt x="35712" y="199832"/>
                        <a:pt x="20024" y="196861"/>
                        <a:pt x="7682" y="213356"/>
                      </a:cubicBezTo>
                      <a:cubicBezTo>
                        <a:pt x="-2445" y="226919"/>
                        <a:pt x="-2504" y="231750"/>
                        <a:pt x="7178" y="265935"/>
                      </a:cubicBezTo>
                      <a:cubicBezTo>
                        <a:pt x="11535" y="284927"/>
                        <a:pt x="13304" y="304422"/>
                        <a:pt x="12435" y="323888"/>
                      </a:cubicBezTo>
                      <a:cubicBezTo>
                        <a:pt x="12376" y="327661"/>
                        <a:pt x="15387" y="330768"/>
                        <a:pt x="19161" y="330827"/>
                      </a:cubicBezTo>
                      <a:cubicBezTo>
                        <a:pt x="21686" y="330866"/>
                        <a:pt x="24027" y="329509"/>
                        <a:pt x="25249" y="327298"/>
                      </a:cubicBezTo>
                      <a:cubicBezTo>
                        <a:pt x="35660" y="308291"/>
                        <a:pt x="50566" y="285963"/>
                        <a:pt x="66816" y="277225"/>
                      </a:cubicBezTo>
                      <a:cubicBezTo>
                        <a:pt x="88749" y="265438"/>
                        <a:pt x="76310" y="248459"/>
                        <a:pt x="77092" y="227791"/>
                      </a:cubicBezTo>
                      <a:cubicBezTo>
                        <a:pt x="78022" y="204101"/>
                        <a:pt x="106155" y="214519"/>
                        <a:pt x="119421" y="200019"/>
                      </a:cubicBezTo>
                      <a:cubicBezTo>
                        <a:pt x="134508" y="183582"/>
                        <a:pt x="109191" y="171040"/>
                        <a:pt x="114551" y="152568"/>
                      </a:cubicBezTo>
                      <a:cubicBezTo>
                        <a:pt x="120932" y="130577"/>
                        <a:pt x="147955" y="143371"/>
                        <a:pt x="155686" y="129318"/>
                      </a:cubicBezTo>
                      <a:cubicBezTo>
                        <a:pt x="168855" y="105331"/>
                        <a:pt x="121675" y="102967"/>
                        <a:pt x="144409" y="80640"/>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E36BBDF4-11EB-867E-9E96-E7571F2B0D1C}"/>
                    </a:ext>
                  </a:extLst>
                </p:cNvPr>
                <p:cNvSpPr>
                  <a:spLocks/>
                </p:cNvSpPr>
                <p:nvPr/>
              </p:nvSpPr>
              <p:spPr>
                <a:xfrm>
                  <a:off x="14168005" y="16841387"/>
                  <a:ext cx="59315" cy="59315"/>
                </a:xfrm>
                <a:custGeom>
                  <a:avLst/>
                  <a:gdLst>
                    <a:gd name="connsiteX0" fmla="*/ 29658 w 59315"/>
                    <a:gd name="connsiteY0" fmla="*/ 59315 h 59315"/>
                    <a:gd name="connsiteX1" fmla="*/ 59315 w 59315"/>
                    <a:gd name="connsiteY1" fmla="*/ 29658 h 59315"/>
                    <a:gd name="connsiteX2" fmla="*/ 29658 w 59315"/>
                    <a:gd name="connsiteY2" fmla="*/ 0 h 59315"/>
                    <a:gd name="connsiteX3" fmla="*/ 0 w 59315"/>
                    <a:gd name="connsiteY3" fmla="*/ 29658 h 59315"/>
                    <a:gd name="connsiteX4" fmla="*/ 29658 w 59315"/>
                    <a:gd name="connsiteY4" fmla="*/ 59315 h 5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15" h="59315">
                      <a:moveTo>
                        <a:pt x="29658" y="59315"/>
                      </a:moveTo>
                      <a:cubicBezTo>
                        <a:pt x="46037" y="59315"/>
                        <a:pt x="59315" y="46037"/>
                        <a:pt x="59315" y="29658"/>
                      </a:cubicBezTo>
                      <a:cubicBezTo>
                        <a:pt x="59315" y="13278"/>
                        <a:pt x="46037" y="0"/>
                        <a:pt x="29658" y="0"/>
                      </a:cubicBezTo>
                      <a:cubicBezTo>
                        <a:pt x="13278" y="0"/>
                        <a:pt x="0" y="13278"/>
                        <a:pt x="0" y="29658"/>
                      </a:cubicBezTo>
                      <a:cubicBezTo>
                        <a:pt x="0" y="46037"/>
                        <a:pt x="13278" y="59315"/>
                        <a:pt x="29658" y="59315"/>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4453EB3E-D0E3-8877-2C19-33A8DC8692DD}"/>
                    </a:ext>
                  </a:extLst>
                </p:cNvPr>
                <p:cNvSpPr>
                  <a:spLocks/>
                </p:cNvSpPr>
                <p:nvPr/>
              </p:nvSpPr>
              <p:spPr>
                <a:xfrm>
                  <a:off x="14254814" y="16907632"/>
                  <a:ext cx="39552" cy="39552"/>
                </a:xfrm>
                <a:custGeom>
                  <a:avLst/>
                  <a:gdLst>
                    <a:gd name="connsiteX0" fmla="*/ 19770 w 39552"/>
                    <a:gd name="connsiteY0" fmla="*/ 39552 h 39552"/>
                    <a:gd name="connsiteX1" fmla="*/ 39552 w 39552"/>
                    <a:gd name="connsiteY1" fmla="*/ 19783 h 39552"/>
                    <a:gd name="connsiteX2" fmla="*/ 19783 w 39552"/>
                    <a:gd name="connsiteY2" fmla="*/ 0 h 39552"/>
                    <a:gd name="connsiteX3" fmla="*/ 0 w 39552"/>
                    <a:gd name="connsiteY3" fmla="*/ 19770 h 39552"/>
                    <a:gd name="connsiteX4" fmla="*/ 0 w 39552"/>
                    <a:gd name="connsiteY4" fmla="*/ 19776 h 39552"/>
                    <a:gd name="connsiteX5" fmla="*/ 19770 w 39552"/>
                    <a:gd name="connsiteY5" fmla="*/ 39552 h 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52" h="39552">
                      <a:moveTo>
                        <a:pt x="19770" y="39552"/>
                      </a:moveTo>
                      <a:cubicBezTo>
                        <a:pt x="30692" y="39556"/>
                        <a:pt x="39548" y="30705"/>
                        <a:pt x="39552" y="19783"/>
                      </a:cubicBezTo>
                      <a:cubicBezTo>
                        <a:pt x="39556" y="8860"/>
                        <a:pt x="30705" y="4"/>
                        <a:pt x="19783" y="0"/>
                      </a:cubicBezTo>
                      <a:cubicBezTo>
                        <a:pt x="8860" y="-4"/>
                        <a:pt x="4" y="8848"/>
                        <a:pt x="0" y="19770"/>
                      </a:cubicBezTo>
                      <a:cubicBezTo>
                        <a:pt x="0" y="19772"/>
                        <a:pt x="0" y="19774"/>
                        <a:pt x="0" y="19776"/>
                      </a:cubicBezTo>
                      <a:cubicBezTo>
                        <a:pt x="0" y="30696"/>
                        <a:pt x="8850" y="39548"/>
                        <a:pt x="19770" y="39552"/>
                      </a:cubicBezTo>
                      <a:close/>
                    </a:path>
                  </a:pathLst>
                </a:custGeom>
                <a:solidFill>
                  <a:schemeClr val="accent6">
                    <a:lumMod val="75000"/>
                  </a:schemeClr>
                </a:solidFill>
                <a:ln w="6449"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E72A677A-67C1-F484-76E4-D5A9BABB03C5}"/>
                    </a:ext>
                  </a:extLst>
                </p:cNvPr>
                <p:cNvSpPr>
                  <a:spLocks/>
                </p:cNvSpPr>
                <p:nvPr/>
              </p:nvSpPr>
              <p:spPr>
                <a:xfrm>
                  <a:off x="14207182" y="16984896"/>
                  <a:ext cx="34734" cy="34734"/>
                </a:xfrm>
                <a:custGeom>
                  <a:avLst/>
                  <a:gdLst>
                    <a:gd name="connsiteX0" fmla="*/ 0 w 34734"/>
                    <a:gd name="connsiteY0" fmla="*/ 17361 h 34734"/>
                    <a:gd name="connsiteX1" fmla="*/ 17361 w 34734"/>
                    <a:gd name="connsiteY1" fmla="*/ 34734 h 34734"/>
                    <a:gd name="connsiteX2" fmla="*/ 34734 w 34734"/>
                    <a:gd name="connsiteY2" fmla="*/ 17373 h 34734"/>
                    <a:gd name="connsiteX3" fmla="*/ 17374 w 34734"/>
                    <a:gd name="connsiteY3" fmla="*/ 0 h 34734"/>
                    <a:gd name="connsiteX4" fmla="*/ 17367 w 34734"/>
                    <a:gd name="connsiteY4" fmla="*/ 0 h 34734"/>
                    <a:gd name="connsiteX5" fmla="*/ 0 w 34734"/>
                    <a:gd name="connsiteY5" fmla="*/ 17361 h 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4" h="34734">
                      <a:moveTo>
                        <a:pt x="0" y="17361"/>
                      </a:moveTo>
                      <a:cubicBezTo>
                        <a:pt x="-4" y="26952"/>
                        <a:pt x="7769" y="34730"/>
                        <a:pt x="17361" y="34734"/>
                      </a:cubicBezTo>
                      <a:cubicBezTo>
                        <a:pt x="26952" y="34738"/>
                        <a:pt x="34730" y="26965"/>
                        <a:pt x="34734" y="17373"/>
                      </a:cubicBezTo>
                      <a:cubicBezTo>
                        <a:pt x="34738" y="7782"/>
                        <a:pt x="26965" y="4"/>
                        <a:pt x="17374" y="0"/>
                      </a:cubicBezTo>
                      <a:cubicBezTo>
                        <a:pt x="17372" y="0"/>
                        <a:pt x="17369" y="0"/>
                        <a:pt x="17367" y="0"/>
                      </a:cubicBezTo>
                      <a:cubicBezTo>
                        <a:pt x="7778" y="0"/>
                        <a:pt x="4" y="7772"/>
                        <a:pt x="0" y="17361"/>
                      </a:cubicBezTo>
                      <a:close/>
                    </a:path>
                  </a:pathLst>
                </a:custGeom>
                <a:solidFill>
                  <a:schemeClr val="accent6">
                    <a:lumMod val="75000"/>
                  </a:schemeClr>
                </a:solidFill>
                <a:ln w="6449" cap="flat">
                  <a:noFill/>
                  <a:prstDash val="solid"/>
                  <a:miter/>
                </a:ln>
              </p:spPr>
              <p:txBody>
                <a:bodyPr rtlCol="0" anchor="ctr"/>
                <a:lstStyle/>
                <a:p>
                  <a:endParaRPr lang="en-US"/>
                </a:p>
              </p:txBody>
            </p:sp>
          </p:grpSp>
          <p:sp>
            <p:nvSpPr>
              <p:cNvPr id="1034" name="Graphic 123" descr="Fish with solid fill">
                <a:extLst>
                  <a:ext uri="{FF2B5EF4-FFF2-40B4-BE49-F238E27FC236}">
                    <a16:creationId xmlns:a16="http://schemas.microsoft.com/office/drawing/2014/main" id="{DA15D815-8565-6DDB-096C-DD39FA89716D}"/>
                  </a:ext>
                </a:extLst>
              </p:cNvPr>
              <p:cNvSpPr>
                <a:spLocks/>
              </p:cNvSpPr>
              <p:nvPr/>
            </p:nvSpPr>
            <p:spPr>
              <a:xfrm>
                <a:off x="3821541" y="5071414"/>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035" name="Graphic 124" descr="Fish with solid fill">
                <a:extLst>
                  <a:ext uri="{FF2B5EF4-FFF2-40B4-BE49-F238E27FC236}">
                    <a16:creationId xmlns:a16="http://schemas.microsoft.com/office/drawing/2014/main" id="{5D016B20-F8F2-2A01-9F63-3BADE9FCA1A2}"/>
                  </a:ext>
                </a:extLst>
              </p:cNvPr>
              <p:cNvSpPr>
                <a:spLocks/>
              </p:cNvSpPr>
              <p:nvPr/>
            </p:nvSpPr>
            <p:spPr>
              <a:xfrm>
                <a:off x="4520796" y="5331628"/>
                <a:ext cx="115310" cy="50724"/>
              </a:xfrm>
              <a:custGeom>
                <a:avLst/>
                <a:gdLst>
                  <a:gd name="connsiteX0" fmla="*/ 292274 w 352330"/>
                  <a:gd name="connsiteY0" fmla="*/ 76071 h 168157"/>
                  <a:gd name="connsiteX1" fmla="*/ 284266 w 352330"/>
                  <a:gd name="connsiteY1" fmla="*/ 68064 h 168157"/>
                  <a:gd name="connsiteX2" fmla="*/ 292274 w 352330"/>
                  <a:gd name="connsiteY2" fmla="*/ 60056 h 168157"/>
                  <a:gd name="connsiteX3" fmla="*/ 300281 w 352330"/>
                  <a:gd name="connsiteY3" fmla="*/ 68064 h 168157"/>
                  <a:gd name="connsiteX4" fmla="*/ 292274 w 352330"/>
                  <a:gd name="connsiteY4" fmla="*/ 76071 h 168157"/>
                  <a:gd name="connsiteX5" fmla="*/ 224210 w 352330"/>
                  <a:gd name="connsiteY5" fmla="*/ 28026 h 168157"/>
                  <a:gd name="connsiteX6" fmla="*/ 193782 w 352330"/>
                  <a:gd name="connsiteY6" fmla="*/ 30428 h 168157"/>
                  <a:gd name="connsiteX7" fmla="*/ 136128 w 352330"/>
                  <a:gd name="connsiteY7" fmla="*/ 0 h 168157"/>
                  <a:gd name="connsiteX8" fmla="*/ 144936 w 352330"/>
                  <a:gd name="connsiteY8" fmla="*/ 40838 h 168157"/>
                  <a:gd name="connsiteX9" fmla="*/ 56053 w 352330"/>
                  <a:gd name="connsiteY9" fmla="*/ 60056 h 168157"/>
                  <a:gd name="connsiteX10" fmla="*/ 0 w 352330"/>
                  <a:gd name="connsiteY10" fmla="*/ 28026 h 168157"/>
                  <a:gd name="connsiteX11" fmla="*/ 12011 w 352330"/>
                  <a:gd name="connsiteY11" fmla="*/ 84079 h 168157"/>
                  <a:gd name="connsiteX12" fmla="*/ 0 w 352330"/>
                  <a:gd name="connsiteY12" fmla="*/ 140131 h 168157"/>
                  <a:gd name="connsiteX13" fmla="*/ 56053 w 352330"/>
                  <a:gd name="connsiteY13" fmla="*/ 108101 h 168157"/>
                  <a:gd name="connsiteX14" fmla="*/ 144936 w 352330"/>
                  <a:gd name="connsiteY14" fmla="*/ 127319 h 168157"/>
                  <a:gd name="connsiteX15" fmla="*/ 136128 w 352330"/>
                  <a:gd name="connsiteY15" fmla="*/ 168158 h 168157"/>
                  <a:gd name="connsiteX16" fmla="*/ 193782 w 352330"/>
                  <a:gd name="connsiteY16" fmla="*/ 137729 h 168157"/>
                  <a:gd name="connsiteX17" fmla="*/ 224210 w 352330"/>
                  <a:gd name="connsiteY17" fmla="*/ 140131 h 168157"/>
                  <a:gd name="connsiteX18" fmla="*/ 352330 w 352330"/>
                  <a:gd name="connsiteY18" fmla="*/ 84079 h 168157"/>
                  <a:gd name="connsiteX19" fmla="*/ 224210 w 352330"/>
                  <a:gd name="connsiteY19" fmla="*/ 28026 h 16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30" h="168157">
                    <a:moveTo>
                      <a:pt x="292274" y="76071"/>
                    </a:moveTo>
                    <a:cubicBezTo>
                      <a:pt x="287870" y="76071"/>
                      <a:pt x="284266" y="72468"/>
                      <a:pt x="284266" y="68064"/>
                    </a:cubicBezTo>
                    <a:cubicBezTo>
                      <a:pt x="284266" y="63660"/>
                      <a:pt x="287870" y="60056"/>
                      <a:pt x="292274" y="60056"/>
                    </a:cubicBezTo>
                    <a:cubicBezTo>
                      <a:pt x="296678" y="60056"/>
                      <a:pt x="300281" y="63660"/>
                      <a:pt x="300281" y="68064"/>
                    </a:cubicBezTo>
                    <a:cubicBezTo>
                      <a:pt x="300281" y="72468"/>
                      <a:pt x="296678" y="76071"/>
                      <a:pt x="292274" y="76071"/>
                    </a:cubicBezTo>
                    <a:close/>
                    <a:moveTo>
                      <a:pt x="224210" y="28026"/>
                    </a:moveTo>
                    <a:cubicBezTo>
                      <a:pt x="214601" y="28026"/>
                      <a:pt x="204191" y="28827"/>
                      <a:pt x="193782" y="30428"/>
                    </a:cubicBezTo>
                    <a:lnTo>
                      <a:pt x="136128" y="0"/>
                    </a:lnTo>
                    <a:cubicBezTo>
                      <a:pt x="136128" y="0"/>
                      <a:pt x="136528" y="23222"/>
                      <a:pt x="144936" y="40838"/>
                    </a:cubicBezTo>
                    <a:cubicBezTo>
                      <a:pt x="110504" y="49647"/>
                      <a:pt x="78073" y="60056"/>
                      <a:pt x="56053" y="60056"/>
                    </a:cubicBezTo>
                    <a:lnTo>
                      <a:pt x="0" y="28026"/>
                    </a:lnTo>
                    <a:cubicBezTo>
                      <a:pt x="0" y="50047"/>
                      <a:pt x="12011" y="84079"/>
                      <a:pt x="12011" y="84079"/>
                    </a:cubicBezTo>
                    <a:cubicBezTo>
                      <a:pt x="12011" y="84079"/>
                      <a:pt x="0" y="118111"/>
                      <a:pt x="0" y="140131"/>
                    </a:cubicBezTo>
                    <a:lnTo>
                      <a:pt x="56053" y="108101"/>
                    </a:lnTo>
                    <a:cubicBezTo>
                      <a:pt x="78073" y="108101"/>
                      <a:pt x="110504" y="118511"/>
                      <a:pt x="144936" y="127319"/>
                    </a:cubicBezTo>
                    <a:cubicBezTo>
                      <a:pt x="136528" y="144936"/>
                      <a:pt x="136128" y="168158"/>
                      <a:pt x="136128" y="168158"/>
                    </a:cubicBezTo>
                    <a:lnTo>
                      <a:pt x="193782" y="137729"/>
                    </a:lnTo>
                    <a:cubicBezTo>
                      <a:pt x="204191" y="139331"/>
                      <a:pt x="214601" y="140131"/>
                      <a:pt x="224210" y="140131"/>
                    </a:cubicBezTo>
                    <a:cubicBezTo>
                      <a:pt x="275058" y="140131"/>
                      <a:pt x="352330" y="102096"/>
                      <a:pt x="352330" y="84079"/>
                    </a:cubicBezTo>
                    <a:cubicBezTo>
                      <a:pt x="352330" y="66062"/>
                      <a:pt x="275058" y="28026"/>
                      <a:pt x="224210" y="28026"/>
                    </a:cubicBezTo>
                    <a:close/>
                  </a:path>
                </a:pathLst>
              </a:custGeom>
              <a:solidFill>
                <a:schemeClr val="accent1">
                  <a:lumMod val="50000"/>
                </a:schemeClr>
              </a:solidFill>
              <a:ln w="3969" cap="flat">
                <a:noFill/>
                <a:prstDash val="solid"/>
                <a:miter/>
              </a:ln>
            </p:spPr>
            <p:txBody>
              <a:bodyPr rtlCol="0" anchor="ctr"/>
              <a:lstStyle/>
              <a:p>
                <a:endParaRPr lang="en-US"/>
              </a:p>
            </p:txBody>
          </p:sp>
          <p:sp>
            <p:nvSpPr>
              <p:cNvPr id="1036" name="Graphic 125" descr="Fish with solid fill">
                <a:extLst>
                  <a:ext uri="{FF2B5EF4-FFF2-40B4-BE49-F238E27FC236}">
                    <a16:creationId xmlns:a16="http://schemas.microsoft.com/office/drawing/2014/main" id="{A6B8C270-2058-D3D1-5459-0C97FD138A7F}"/>
                  </a:ext>
                </a:extLst>
              </p:cNvPr>
              <p:cNvSpPr>
                <a:spLocks/>
              </p:cNvSpPr>
              <p:nvPr/>
            </p:nvSpPr>
            <p:spPr>
              <a:xfrm>
                <a:off x="3982160" y="5157916"/>
                <a:ext cx="113478" cy="38619"/>
              </a:xfrm>
              <a:custGeom>
                <a:avLst/>
                <a:gdLst>
                  <a:gd name="connsiteX0" fmla="*/ 287630 w 346731"/>
                  <a:gd name="connsiteY0" fmla="*/ 57918 h 128028"/>
                  <a:gd name="connsiteX1" fmla="*/ 279750 w 346731"/>
                  <a:gd name="connsiteY1" fmla="*/ 51821 h 128028"/>
                  <a:gd name="connsiteX2" fmla="*/ 287630 w 346731"/>
                  <a:gd name="connsiteY2" fmla="*/ 45724 h 128028"/>
                  <a:gd name="connsiteX3" fmla="*/ 295510 w 346731"/>
                  <a:gd name="connsiteY3" fmla="*/ 51821 h 128028"/>
                  <a:gd name="connsiteX4" fmla="*/ 287630 w 346731"/>
                  <a:gd name="connsiteY4" fmla="*/ 57918 h 128028"/>
                  <a:gd name="connsiteX5" fmla="*/ 220648 w 346731"/>
                  <a:gd name="connsiteY5" fmla="*/ 21338 h 128028"/>
                  <a:gd name="connsiteX6" fmla="*/ 190703 w 346731"/>
                  <a:gd name="connsiteY6" fmla="*/ 23167 h 128028"/>
                  <a:gd name="connsiteX7" fmla="*/ 133965 w 346731"/>
                  <a:gd name="connsiteY7" fmla="*/ 0 h 128028"/>
                  <a:gd name="connsiteX8" fmla="*/ 142633 w 346731"/>
                  <a:gd name="connsiteY8" fmla="*/ 31093 h 128028"/>
                  <a:gd name="connsiteX9" fmla="*/ 55162 w 346731"/>
                  <a:gd name="connsiteY9" fmla="*/ 45724 h 128028"/>
                  <a:gd name="connsiteX10" fmla="*/ 0 w 346731"/>
                  <a:gd name="connsiteY10" fmla="*/ 21338 h 128028"/>
                  <a:gd name="connsiteX11" fmla="*/ 11820 w 346731"/>
                  <a:gd name="connsiteY11" fmla="*/ 64014 h 128028"/>
                  <a:gd name="connsiteX12" fmla="*/ 0 w 346731"/>
                  <a:gd name="connsiteY12" fmla="*/ 106690 h 128028"/>
                  <a:gd name="connsiteX13" fmla="*/ 55162 w 346731"/>
                  <a:gd name="connsiteY13" fmla="*/ 82304 h 128028"/>
                  <a:gd name="connsiteX14" fmla="*/ 142633 w 346731"/>
                  <a:gd name="connsiteY14" fmla="*/ 96936 h 128028"/>
                  <a:gd name="connsiteX15" fmla="*/ 133965 w 346731"/>
                  <a:gd name="connsiteY15" fmla="*/ 128028 h 128028"/>
                  <a:gd name="connsiteX16" fmla="*/ 190703 w 346731"/>
                  <a:gd name="connsiteY16" fmla="*/ 104861 h 128028"/>
                  <a:gd name="connsiteX17" fmla="*/ 220648 w 346731"/>
                  <a:gd name="connsiteY17" fmla="*/ 106690 h 128028"/>
                  <a:gd name="connsiteX18" fmla="*/ 346732 w 346731"/>
                  <a:gd name="connsiteY18" fmla="*/ 64014 h 128028"/>
                  <a:gd name="connsiteX19" fmla="*/ 220648 w 346731"/>
                  <a:gd name="connsiteY19" fmla="*/ 21338 h 1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731" h="128028">
                    <a:moveTo>
                      <a:pt x="287630" y="57918"/>
                    </a:moveTo>
                    <a:cubicBezTo>
                      <a:pt x="283296" y="57918"/>
                      <a:pt x="279750" y="55174"/>
                      <a:pt x="279750" y="51821"/>
                    </a:cubicBezTo>
                    <a:cubicBezTo>
                      <a:pt x="279750" y="48468"/>
                      <a:pt x="283296" y="45724"/>
                      <a:pt x="287630" y="45724"/>
                    </a:cubicBezTo>
                    <a:cubicBezTo>
                      <a:pt x="291964" y="45724"/>
                      <a:pt x="295510" y="48468"/>
                      <a:pt x="295510" y="51821"/>
                    </a:cubicBezTo>
                    <a:cubicBezTo>
                      <a:pt x="295510" y="55174"/>
                      <a:pt x="291964" y="57918"/>
                      <a:pt x="287630" y="57918"/>
                    </a:cubicBezTo>
                    <a:close/>
                    <a:moveTo>
                      <a:pt x="220648" y="21338"/>
                    </a:moveTo>
                    <a:cubicBezTo>
                      <a:pt x="211191" y="21338"/>
                      <a:pt x="200947" y="21948"/>
                      <a:pt x="190703" y="23167"/>
                    </a:cubicBezTo>
                    <a:lnTo>
                      <a:pt x="133965" y="0"/>
                    </a:lnTo>
                    <a:cubicBezTo>
                      <a:pt x="133965" y="0"/>
                      <a:pt x="134359" y="17680"/>
                      <a:pt x="142633" y="31093"/>
                    </a:cubicBezTo>
                    <a:cubicBezTo>
                      <a:pt x="108748" y="37799"/>
                      <a:pt x="76833" y="45724"/>
                      <a:pt x="55162" y="45724"/>
                    </a:cubicBezTo>
                    <a:lnTo>
                      <a:pt x="0" y="21338"/>
                    </a:lnTo>
                    <a:cubicBezTo>
                      <a:pt x="0" y="38104"/>
                      <a:pt x="11820" y="64014"/>
                      <a:pt x="11820" y="64014"/>
                    </a:cubicBezTo>
                    <a:cubicBezTo>
                      <a:pt x="11820" y="64014"/>
                      <a:pt x="0" y="89925"/>
                      <a:pt x="0" y="106690"/>
                    </a:cubicBezTo>
                    <a:lnTo>
                      <a:pt x="55162" y="82304"/>
                    </a:lnTo>
                    <a:cubicBezTo>
                      <a:pt x="76833" y="82304"/>
                      <a:pt x="108748" y="90229"/>
                      <a:pt x="142633" y="96936"/>
                    </a:cubicBezTo>
                    <a:cubicBezTo>
                      <a:pt x="134359" y="110348"/>
                      <a:pt x="133965" y="128028"/>
                      <a:pt x="133965" y="128028"/>
                    </a:cubicBezTo>
                    <a:lnTo>
                      <a:pt x="190703" y="104861"/>
                    </a:lnTo>
                    <a:cubicBezTo>
                      <a:pt x="200947" y="106081"/>
                      <a:pt x="211191" y="106690"/>
                      <a:pt x="220648" y="106690"/>
                    </a:cubicBezTo>
                    <a:cubicBezTo>
                      <a:pt x="270687" y="106690"/>
                      <a:pt x="346732" y="77731"/>
                      <a:pt x="346732" y="64014"/>
                    </a:cubicBezTo>
                    <a:cubicBezTo>
                      <a:pt x="346732" y="50297"/>
                      <a:pt x="270687" y="21338"/>
                      <a:pt x="220648" y="21338"/>
                    </a:cubicBezTo>
                    <a:close/>
                  </a:path>
                </a:pathLst>
              </a:custGeom>
              <a:solidFill>
                <a:schemeClr val="accent1">
                  <a:lumMod val="50000"/>
                </a:schemeClr>
              </a:solidFill>
              <a:ln w="3870" cap="flat">
                <a:noFill/>
                <a:prstDash val="solid"/>
                <a:miter/>
              </a:ln>
            </p:spPr>
            <p:txBody>
              <a:bodyPr rtlCol="0" anchor="ctr"/>
              <a:lstStyle/>
              <a:p>
                <a:endParaRPr lang="en-US"/>
              </a:p>
            </p:txBody>
          </p:sp>
          <p:grpSp>
            <p:nvGrpSpPr>
              <p:cNvPr id="1037" name="Graphic 67" descr="Seaweed with solid fill">
                <a:extLst>
                  <a:ext uri="{FF2B5EF4-FFF2-40B4-BE49-F238E27FC236}">
                    <a16:creationId xmlns:a16="http://schemas.microsoft.com/office/drawing/2014/main" id="{D9EED9F7-AC63-B35C-1E9C-ACCECB433AFA}"/>
                  </a:ext>
                </a:extLst>
              </p:cNvPr>
              <p:cNvGrpSpPr>
                <a:grpSpLocks/>
              </p:cNvGrpSpPr>
              <p:nvPr/>
            </p:nvGrpSpPr>
            <p:grpSpPr>
              <a:xfrm rot="1416097">
                <a:off x="3942064" y="5132547"/>
                <a:ext cx="115176" cy="134527"/>
                <a:chOff x="12402968" y="16246241"/>
                <a:chExt cx="351920" cy="445975"/>
              </a:xfrm>
              <a:solidFill>
                <a:srgbClr val="92D050"/>
              </a:solidFill>
            </p:grpSpPr>
            <p:sp>
              <p:nvSpPr>
                <p:cNvPr id="1103" name="Freeform: Shape 1102">
                  <a:extLst>
                    <a:ext uri="{FF2B5EF4-FFF2-40B4-BE49-F238E27FC236}">
                      <a16:creationId xmlns:a16="http://schemas.microsoft.com/office/drawing/2014/main" id="{FEC5AF41-F569-F22B-D66D-F93B67ABFB0B}"/>
                    </a:ext>
                  </a:extLst>
                </p:cNvPr>
                <p:cNvSpPr>
                  <a:spLocks/>
                </p:cNvSpPr>
                <p:nvPr/>
              </p:nvSpPr>
              <p:spPr>
                <a:xfrm>
                  <a:off x="12528994" y="16246241"/>
                  <a:ext cx="164126" cy="445975"/>
                </a:xfrm>
                <a:custGeom>
                  <a:avLst/>
                  <a:gdLst>
                    <a:gd name="connsiteX0" fmla="*/ 78904 w 164126"/>
                    <a:gd name="connsiteY0" fmla="*/ 356916 h 445975"/>
                    <a:gd name="connsiteX1" fmla="*/ 93930 w 164126"/>
                    <a:gd name="connsiteY1" fmla="*/ 328802 h 445975"/>
                    <a:gd name="connsiteX2" fmla="*/ 63635 w 164126"/>
                    <a:gd name="connsiteY2" fmla="*/ 282754 h 445975"/>
                    <a:gd name="connsiteX3" fmla="*/ 95069 w 164126"/>
                    <a:gd name="connsiteY3" fmla="*/ 251185 h 445975"/>
                    <a:gd name="connsiteX4" fmla="*/ 79888 w 164126"/>
                    <a:gd name="connsiteY4" fmla="*/ 216101 h 445975"/>
                    <a:gd name="connsiteX5" fmla="*/ 114012 w 164126"/>
                    <a:gd name="connsiteY5" fmla="*/ 196713 h 445975"/>
                    <a:gd name="connsiteX6" fmla="*/ 106188 w 164126"/>
                    <a:gd name="connsiteY6" fmla="*/ 167630 h 445975"/>
                    <a:gd name="connsiteX7" fmla="*/ 144694 w 164126"/>
                    <a:gd name="connsiteY7" fmla="*/ 137001 h 445975"/>
                    <a:gd name="connsiteX8" fmla="*/ 134806 w 164126"/>
                    <a:gd name="connsiteY8" fmla="*/ 106241 h 445975"/>
                    <a:gd name="connsiteX9" fmla="*/ 163346 w 164126"/>
                    <a:gd name="connsiteY9" fmla="*/ 57609 h 445975"/>
                    <a:gd name="connsiteX10" fmla="*/ 144253 w 164126"/>
                    <a:gd name="connsiteY10" fmla="*/ 32966 h 445975"/>
                    <a:gd name="connsiteX11" fmla="*/ 164126 w 164126"/>
                    <a:gd name="connsiteY11" fmla="*/ 699 h 445975"/>
                    <a:gd name="connsiteX12" fmla="*/ 108568 w 164126"/>
                    <a:gd name="connsiteY12" fmla="*/ 14271 h 445975"/>
                    <a:gd name="connsiteX13" fmla="*/ 100284 w 164126"/>
                    <a:gd name="connsiteY13" fmla="*/ 50717 h 445975"/>
                    <a:gd name="connsiteX14" fmla="*/ 65715 w 164126"/>
                    <a:gd name="connsiteY14" fmla="*/ 75791 h 445975"/>
                    <a:gd name="connsiteX15" fmla="*/ 72917 w 164126"/>
                    <a:gd name="connsiteY15" fmla="*/ 127684 h 445975"/>
                    <a:gd name="connsiteX16" fmla="*/ 21402 w 164126"/>
                    <a:gd name="connsiteY16" fmla="*/ 153864 h 445975"/>
                    <a:gd name="connsiteX17" fmla="*/ 33874 w 164126"/>
                    <a:gd name="connsiteY17" fmla="*/ 208932 h 445975"/>
                    <a:gd name="connsiteX18" fmla="*/ 3623 w 164126"/>
                    <a:gd name="connsiteY18" fmla="*/ 246003 h 445975"/>
                    <a:gd name="connsiteX19" fmla="*/ 19705 w 164126"/>
                    <a:gd name="connsiteY19" fmla="*/ 292138 h 445975"/>
                    <a:gd name="connsiteX20" fmla="*/ 2280 w 164126"/>
                    <a:gd name="connsiteY20" fmla="*/ 324857 h 445975"/>
                    <a:gd name="connsiteX21" fmla="*/ 25149 w 164126"/>
                    <a:gd name="connsiteY21" fmla="*/ 355525 h 445975"/>
                    <a:gd name="connsiteX22" fmla="*/ 34916 w 164126"/>
                    <a:gd name="connsiteY22" fmla="*/ 385809 h 445975"/>
                    <a:gd name="connsiteX23" fmla="*/ 49758 w 164126"/>
                    <a:gd name="connsiteY23" fmla="*/ 441028 h 445975"/>
                    <a:gd name="connsiteX24" fmla="*/ 59105 w 164126"/>
                    <a:gd name="connsiteY24" fmla="*/ 445569 h 445975"/>
                    <a:gd name="connsiteX25" fmla="*/ 62554 w 164126"/>
                    <a:gd name="connsiteY25" fmla="*/ 443069 h 445975"/>
                    <a:gd name="connsiteX26" fmla="*/ 80208 w 164126"/>
                    <a:gd name="connsiteY26" fmla="*/ 423423 h 445975"/>
                    <a:gd name="connsiteX27" fmla="*/ 95355 w 164126"/>
                    <a:gd name="connsiteY27" fmla="*/ 392402 h 445975"/>
                    <a:gd name="connsiteX28" fmla="*/ 78904 w 164126"/>
                    <a:gd name="connsiteY28" fmla="*/ 356916 h 4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4126" h="445975">
                      <a:moveTo>
                        <a:pt x="78904" y="356916"/>
                      </a:moveTo>
                      <a:cubicBezTo>
                        <a:pt x="84109" y="347793"/>
                        <a:pt x="92616" y="352277"/>
                        <a:pt x="93930" y="328802"/>
                      </a:cubicBezTo>
                      <a:cubicBezTo>
                        <a:pt x="94953" y="310247"/>
                        <a:pt x="63436" y="302371"/>
                        <a:pt x="63635" y="282754"/>
                      </a:cubicBezTo>
                      <a:cubicBezTo>
                        <a:pt x="63805" y="266017"/>
                        <a:pt x="91933" y="266972"/>
                        <a:pt x="95069" y="251185"/>
                      </a:cubicBezTo>
                      <a:cubicBezTo>
                        <a:pt x="97139" y="240783"/>
                        <a:pt x="75908" y="225456"/>
                        <a:pt x="79888" y="216101"/>
                      </a:cubicBezTo>
                      <a:cubicBezTo>
                        <a:pt x="83867" y="206746"/>
                        <a:pt x="102548" y="205680"/>
                        <a:pt x="114012" y="196713"/>
                      </a:cubicBezTo>
                      <a:cubicBezTo>
                        <a:pt x="125645" y="187639"/>
                        <a:pt x="106227" y="177125"/>
                        <a:pt x="106188" y="167630"/>
                      </a:cubicBezTo>
                      <a:cubicBezTo>
                        <a:pt x="106149" y="158134"/>
                        <a:pt x="140792" y="153738"/>
                        <a:pt x="144694" y="137001"/>
                      </a:cubicBezTo>
                      <a:cubicBezTo>
                        <a:pt x="148596" y="120263"/>
                        <a:pt x="137622" y="120002"/>
                        <a:pt x="134806" y="106241"/>
                      </a:cubicBezTo>
                      <a:cubicBezTo>
                        <a:pt x="131990" y="92480"/>
                        <a:pt x="159163" y="75529"/>
                        <a:pt x="163346" y="57609"/>
                      </a:cubicBezTo>
                      <a:cubicBezTo>
                        <a:pt x="166172" y="45491"/>
                        <a:pt x="147796" y="42772"/>
                        <a:pt x="144253" y="32966"/>
                      </a:cubicBezTo>
                      <a:cubicBezTo>
                        <a:pt x="140167" y="21668"/>
                        <a:pt x="164126" y="699"/>
                        <a:pt x="164126" y="699"/>
                      </a:cubicBezTo>
                      <a:cubicBezTo>
                        <a:pt x="135887" y="-2646"/>
                        <a:pt x="114806" y="6695"/>
                        <a:pt x="108568" y="14271"/>
                      </a:cubicBezTo>
                      <a:cubicBezTo>
                        <a:pt x="98695" y="26297"/>
                        <a:pt x="108277" y="44197"/>
                        <a:pt x="100284" y="50717"/>
                      </a:cubicBezTo>
                      <a:cubicBezTo>
                        <a:pt x="89533" y="59480"/>
                        <a:pt x="72171" y="60285"/>
                        <a:pt x="65715" y="75791"/>
                      </a:cubicBezTo>
                      <a:cubicBezTo>
                        <a:pt x="60252" y="88878"/>
                        <a:pt x="85879" y="113424"/>
                        <a:pt x="72917" y="127684"/>
                      </a:cubicBezTo>
                      <a:cubicBezTo>
                        <a:pt x="60664" y="141189"/>
                        <a:pt x="29157" y="134732"/>
                        <a:pt x="21402" y="153864"/>
                      </a:cubicBezTo>
                      <a:cubicBezTo>
                        <a:pt x="13205" y="174033"/>
                        <a:pt x="44828" y="189146"/>
                        <a:pt x="33874" y="208932"/>
                      </a:cubicBezTo>
                      <a:cubicBezTo>
                        <a:pt x="24233" y="226338"/>
                        <a:pt x="6764" y="227293"/>
                        <a:pt x="3623" y="246003"/>
                      </a:cubicBezTo>
                      <a:cubicBezTo>
                        <a:pt x="1039" y="261412"/>
                        <a:pt x="25202" y="277422"/>
                        <a:pt x="19705" y="292138"/>
                      </a:cubicBezTo>
                      <a:cubicBezTo>
                        <a:pt x="14340" y="306505"/>
                        <a:pt x="-6920" y="310921"/>
                        <a:pt x="2280" y="324857"/>
                      </a:cubicBezTo>
                      <a:cubicBezTo>
                        <a:pt x="13327" y="341584"/>
                        <a:pt x="30805" y="339485"/>
                        <a:pt x="25149" y="355525"/>
                      </a:cubicBezTo>
                      <a:cubicBezTo>
                        <a:pt x="20389" y="369004"/>
                        <a:pt x="26680" y="377598"/>
                        <a:pt x="34916" y="385809"/>
                      </a:cubicBezTo>
                      <a:cubicBezTo>
                        <a:pt x="50805" y="401645"/>
                        <a:pt x="44465" y="419201"/>
                        <a:pt x="49758" y="441028"/>
                      </a:cubicBezTo>
                      <a:cubicBezTo>
                        <a:pt x="51085" y="444863"/>
                        <a:pt x="55270" y="446897"/>
                        <a:pt x="59105" y="445569"/>
                      </a:cubicBezTo>
                      <a:cubicBezTo>
                        <a:pt x="60477" y="445094"/>
                        <a:pt x="61676" y="444224"/>
                        <a:pt x="62554" y="443069"/>
                      </a:cubicBezTo>
                      <a:cubicBezTo>
                        <a:pt x="67410" y="435664"/>
                        <a:pt x="73362" y="429040"/>
                        <a:pt x="80208" y="423423"/>
                      </a:cubicBezTo>
                      <a:cubicBezTo>
                        <a:pt x="91356" y="415144"/>
                        <a:pt x="101535" y="406943"/>
                        <a:pt x="95355" y="392402"/>
                      </a:cubicBezTo>
                      <a:cubicBezTo>
                        <a:pt x="88186" y="375514"/>
                        <a:pt x="69049" y="374181"/>
                        <a:pt x="78904" y="356916"/>
                      </a:cubicBezTo>
                      <a:close/>
                    </a:path>
                  </a:pathLst>
                </a:custGeom>
                <a:solidFill>
                  <a:srgbClr val="92D050"/>
                </a:solidFill>
                <a:ln w="476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2451FCC0-2C98-32FC-9997-F31AC41AE3E8}"/>
                    </a:ext>
                  </a:extLst>
                </p:cNvPr>
                <p:cNvSpPr>
                  <a:spLocks/>
                </p:cNvSpPr>
                <p:nvPr/>
              </p:nvSpPr>
              <p:spPr>
                <a:xfrm>
                  <a:off x="12402968" y="16441320"/>
                  <a:ext cx="145122" cy="240053"/>
                </a:xfrm>
                <a:custGeom>
                  <a:avLst/>
                  <a:gdLst>
                    <a:gd name="connsiteX0" fmla="*/ 116334 w 145122"/>
                    <a:gd name="connsiteY0" fmla="*/ 160373 h 240053"/>
                    <a:gd name="connsiteX1" fmla="*/ 118195 w 145122"/>
                    <a:gd name="connsiteY1" fmla="*/ 123961 h 240053"/>
                    <a:gd name="connsiteX2" fmla="*/ 94323 w 145122"/>
                    <a:gd name="connsiteY2" fmla="*/ 104761 h 240053"/>
                    <a:gd name="connsiteX3" fmla="*/ 95442 w 145122"/>
                    <a:gd name="connsiteY3" fmla="*/ 64564 h 240053"/>
                    <a:gd name="connsiteX4" fmla="*/ 65167 w 145122"/>
                    <a:gd name="connsiteY4" fmla="*/ 44065 h 240053"/>
                    <a:gd name="connsiteX5" fmla="*/ 41809 w 145122"/>
                    <a:gd name="connsiteY5" fmla="*/ 10664 h 240053"/>
                    <a:gd name="connsiteX6" fmla="*/ 13870 w 145122"/>
                    <a:gd name="connsiteY6" fmla="*/ 0 h 240053"/>
                    <a:gd name="connsiteX7" fmla="*/ 9900 w 145122"/>
                    <a:gd name="connsiteY7" fmla="*/ 39868 h 240053"/>
                    <a:gd name="connsiteX8" fmla="*/ 33932 w 145122"/>
                    <a:gd name="connsiteY8" fmla="*/ 64738 h 240053"/>
                    <a:gd name="connsiteX9" fmla="*/ 37897 w 145122"/>
                    <a:gd name="connsiteY9" fmla="*/ 109817 h 240053"/>
                    <a:gd name="connsiteX10" fmla="*/ 67862 w 145122"/>
                    <a:gd name="connsiteY10" fmla="*/ 123471 h 240053"/>
                    <a:gd name="connsiteX11" fmla="*/ 66965 w 145122"/>
                    <a:gd name="connsiteY11" fmla="*/ 177439 h 240053"/>
                    <a:gd name="connsiteX12" fmla="*/ 114370 w 145122"/>
                    <a:gd name="connsiteY12" fmla="*/ 235998 h 240053"/>
                    <a:gd name="connsiteX13" fmla="*/ 124413 w 145122"/>
                    <a:gd name="connsiteY13" fmla="*/ 239228 h 240053"/>
                    <a:gd name="connsiteX14" fmla="*/ 127201 w 145122"/>
                    <a:gd name="connsiteY14" fmla="*/ 236749 h 240053"/>
                    <a:gd name="connsiteX15" fmla="*/ 144796 w 145122"/>
                    <a:gd name="connsiteY15" fmla="*/ 200337 h 240053"/>
                    <a:gd name="connsiteX16" fmla="*/ 116334 w 145122"/>
                    <a:gd name="connsiteY16" fmla="*/ 160373 h 24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122" h="240053">
                      <a:moveTo>
                        <a:pt x="116334" y="160373"/>
                      </a:moveTo>
                      <a:cubicBezTo>
                        <a:pt x="114458" y="146646"/>
                        <a:pt x="120332" y="130572"/>
                        <a:pt x="118195" y="123961"/>
                      </a:cubicBezTo>
                      <a:cubicBezTo>
                        <a:pt x="112272" y="105639"/>
                        <a:pt x="100600" y="115415"/>
                        <a:pt x="94323" y="104761"/>
                      </a:cubicBezTo>
                      <a:cubicBezTo>
                        <a:pt x="86601" y="91674"/>
                        <a:pt x="100256" y="80884"/>
                        <a:pt x="95442" y="64564"/>
                      </a:cubicBezTo>
                      <a:cubicBezTo>
                        <a:pt x="91492" y="51171"/>
                        <a:pt x="83746" y="52785"/>
                        <a:pt x="65167" y="44065"/>
                      </a:cubicBezTo>
                      <a:cubicBezTo>
                        <a:pt x="52623" y="38176"/>
                        <a:pt x="49700" y="22980"/>
                        <a:pt x="41809" y="10664"/>
                      </a:cubicBezTo>
                      <a:cubicBezTo>
                        <a:pt x="35629" y="1018"/>
                        <a:pt x="13870" y="0"/>
                        <a:pt x="13870" y="0"/>
                      </a:cubicBezTo>
                      <a:cubicBezTo>
                        <a:pt x="-9959" y="2162"/>
                        <a:pt x="2595" y="31153"/>
                        <a:pt x="9900" y="39868"/>
                      </a:cubicBezTo>
                      <a:cubicBezTo>
                        <a:pt x="18222" y="49809"/>
                        <a:pt x="31857" y="46746"/>
                        <a:pt x="33932" y="64738"/>
                      </a:cubicBezTo>
                      <a:cubicBezTo>
                        <a:pt x="36327" y="85581"/>
                        <a:pt x="30379" y="92454"/>
                        <a:pt x="37897" y="109817"/>
                      </a:cubicBezTo>
                      <a:cubicBezTo>
                        <a:pt x="46186" y="128973"/>
                        <a:pt x="63194" y="108736"/>
                        <a:pt x="67862" y="123471"/>
                      </a:cubicBezTo>
                      <a:cubicBezTo>
                        <a:pt x="72263" y="137378"/>
                        <a:pt x="58323" y="160639"/>
                        <a:pt x="66965" y="177439"/>
                      </a:cubicBezTo>
                      <a:cubicBezTo>
                        <a:pt x="77891" y="198665"/>
                        <a:pt x="101792" y="202383"/>
                        <a:pt x="114370" y="235998"/>
                      </a:cubicBezTo>
                      <a:cubicBezTo>
                        <a:pt x="116252" y="239663"/>
                        <a:pt x="120748" y="241110"/>
                        <a:pt x="124413" y="239228"/>
                      </a:cubicBezTo>
                      <a:cubicBezTo>
                        <a:pt x="125537" y="238651"/>
                        <a:pt x="126497" y="237798"/>
                        <a:pt x="127201" y="236749"/>
                      </a:cubicBezTo>
                      <a:cubicBezTo>
                        <a:pt x="135647" y="226037"/>
                        <a:pt x="141652" y="213611"/>
                        <a:pt x="144796" y="200337"/>
                      </a:cubicBezTo>
                      <a:cubicBezTo>
                        <a:pt x="148586" y="177735"/>
                        <a:pt x="118161" y="173751"/>
                        <a:pt x="116334" y="160373"/>
                      </a:cubicBezTo>
                      <a:close/>
                    </a:path>
                  </a:pathLst>
                </a:custGeom>
                <a:solidFill>
                  <a:srgbClr val="92D050"/>
                </a:solidFill>
                <a:ln w="476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A02CF8CE-E7CA-6093-2685-4696566F60CC}"/>
                    </a:ext>
                  </a:extLst>
                </p:cNvPr>
                <p:cNvSpPr>
                  <a:spLocks/>
                </p:cNvSpPr>
                <p:nvPr/>
              </p:nvSpPr>
              <p:spPr>
                <a:xfrm>
                  <a:off x="12630785" y="16413634"/>
                  <a:ext cx="124104" cy="248286"/>
                </a:xfrm>
                <a:custGeom>
                  <a:avLst/>
                  <a:gdLst>
                    <a:gd name="connsiteX0" fmla="*/ 108379 w 124104"/>
                    <a:gd name="connsiteY0" fmla="*/ 60520 h 248286"/>
                    <a:gd name="connsiteX1" fmla="*/ 123294 w 124104"/>
                    <a:gd name="connsiteY1" fmla="*/ 14671 h 248286"/>
                    <a:gd name="connsiteX2" fmla="*/ 85840 w 124104"/>
                    <a:gd name="connsiteY2" fmla="*/ 14123 h 248286"/>
                    <a:gd name="connsiteX3" fmla="*/ 59481 w 124104"/>
                    <a:gd name="connsiteY3" fmla="*/ 56904 h 248286"/>
                    <a:gd name="connsiteX4" fmla="*/ 57382 w 124104"/>
                    <a:gd name="connsiteY4" fmla="*/ 91561 h 248286"/>
                    <a:gd name="connsiteX5" fmla="*/ 31746 w 124104"/>
                    <a:gd name="connsiteY5" fmla="*/ 103805 h 248286"/>
                    <a:gd name="connsiteX6" fmla="*/ 32332 w 124104"/>
                    <a:gd name="connsiteY6" fmla="*/ 137473 h 248286"/>
                    <a:gd name="connsiteX7" fmla="*/ 5765 w 124104"/>
                    <a:gd name="connsiteY7" fmla="*/ 160124 h 248286"/>
                    <a:gd name="connsiteX8" fmla="*/ 5387 w 124104"/>
                    <a:gd name="connsiteY8" fmla="*/ 199585 h 248286"/>
                    <a:gd name="connsiteX9" fmla="*/ 9332 w 124104"/>
                    <a:gd name="connsiteY9" fmla="*/ 243078 h 248286"/>
                    <a:gd name="connsiteX10" fmla="*/ 14380 w 124104"/>
                    <a:gd name="connsiteY10" fmla="*/ 248286 h 248286"/>
                    <a:gd name="connsiteX11" fmla="*/ 18949 w 124104"/>
                    <a:gd name="connsiteY11" fmla="*/ 245637 h 248286"/>
                    <a:gd name="connsiteX12" fmla="*/ 50145 w 124104"/>
                    <a:gd name="connsiteY12" fmla="*/ 208057 h 248286"/>
                    <a:gd name="connsiteX13" fmla="*/ 57857 w 124104"/>
                    <a:gd name="connsiteY13" fmla="*/ 170957 h 248286"/>
                    <a:gd name="connsiteX14" fmla="*/ 89625 w 124104"/>
                    <a:gd name="connsiteY14" fmla="*/ 150115 h 248286"/>
                    <a:gd name="connsiteX15" fmla="*/ 85971 w 124104"/>
                    <a:gd name="connsiteY15" fmla="*/ 114503 h 248286"/>
                    <a:gd name="connsiteX16" fmla="*/ 116842 w 124104"/>
                    <a:gd name="connsiteY16" fmla="*/ 97053 h 248286"/>
                    <a:gd name="connsiteX17" fmla="*/ 108379 w 124104"/>
                    <a:gd name="connsiteY17" fmla="*/ 60520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104" h="248286">
                      <a:moveTo>
                        <a:pt x="108379" y="60520"/>
                      </a:moveTo>
                      <a:cubicBezTo>
                        <a:pt x="120728" y="48707"/>
                        <a:pt x="126329" y="31489"/>
                        <a:pt x="123294" y="14671"/>
                      </a:cubicBezTo>
                      <a:cubicBezTo>
                        <a:pt x="119634" y="-4534"/>
                        <a:pt x="89218" y="-5057"/>
                        <a:pt x="85840" y="14123"/>
                      </a:cubicBezTo>
                      <a:cubicBezTo>
                        <a:pt x="83251" y="28829"/>
                        <a:pt x="87677" y="45445"/>
                        <a:pt x="59481" y="56904"/>
                      </a:cubicBezTo>
                      <a:cubicBezTo>
                        <a:pt x="39928" y="64853"/>
                        <a:pt x="62724" y="82957"/>
                        <a:pt x="57382" y="91561"/>
                      </a:cubicBezTo>
                      <a:cubicBezTo>
                        <a:pt x="52041" y="100165"/>
                        <a:pt x="37659" y="96306"/>
                        <a:pt x="31746" y="103805"/>
                      </a:cubicBezTo>
                      <a:cubicBezTo>
                        <a:pt x="21290" y="117052"/>
                        <a:pt x="36821" y="127319"/>
                        <a:pt x="32332" y="137473"/>
                      </a:cubicBezTo>
                      <a:cubicBezTo>
                        <a:pt x="26802" y="149974"/>
                        <a:pt x="15028" y="147744"/>
                        <a:pt x="5765" y="160124"/>
                      </a:cubicBezTo>
                      <a:cubicBezTo>
                        <a:pt x="-1835" y="170303"/>
                        <a:pt x="-1879" y="173929"/>
                        <a:pt x="5387" y="199585"/>
                      </a:cubicBezTo>
                      <a:cubicBezTo>
                        <a:pt x="8657" y="213838"/>
                        <a:pt x="9984" y="228469"/>
                        <a:pt x="9332" y="243078"/>
                      </a:cubicBezTo>
                      <a:cubicBezTo>
                        <a:pt x="9288" y="245910"/>
                        <a:pt x="11548" y="248242"/>
                        <a:pt x="14380" y="248286"/>
                      </a:cubicBezTo>
                      <a:cubicBezTo>
                        <a:pt x="16276" y="248315"/>
                        <a:pt x="18033" y="247297"/>
                        <a:pt x="18949" y="245637"/>
                      </a:cubicBezTo>
                      <a:cubicBezTo>
                        <a:pt x="26763" y="231372"/>
                        <a:pt x="37950" y="214616"/>
                        <a:pt x="50145" y="208057"/>
                      </a:cubicBezTo>
                      <a:cubicBezTo>
                        <a:pt x="66606" y="199211"/>
                        <a:pt x="57271" y="186468"/>
                        <a:pt x="57857" y="170957"/>
                      </a:cubicBezTo>
                      <a:cubicBezTo>
                        <a:pt x="58555" y="153178"/>
                        <a:pt x="79669" y="160997"/>
                        <a:pt x="89625" y="150115"/>
                      </a:cubicBezTo>
                      <a:cubicBezTo>
                        <a:pt x="100948" y="137779"/>
                        <a:pt x="81948" y="128366"/>
                        <a:pt x="85971" y="114503"/>
                      </a:cubicBezTo>
                      <a:cubicBezTo>
                        <a:pt x="90760" y="97998"/>
                        <a:pt x="111040" y="107600"/>
                        <a:pt x="116842" y="97053"/>
                      </a:cubicBezTo>
                      <a:cubicBezTo>
                        <a:pt x="126726" y="79051"/>
                        <a:pt x="91317" y="77277"/>
                        <a:pt x="108379" y="60520"/>
                      </a:cubicBezTo>
                      <a:close/>
                    </a:path>
                  </a:pathLst>
                </a:custGeom>
                <a:solidFill>
                  <a:srgbClr val="92D050"/>
                </a:solidFill>
                <a:ln w="476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C4F2A4CA-CAA3-E6C5-0893-EBDF5B3A8EDA}"/>
                    </a:ext>
                  </a:extLst>
                </p:cNvPr>
                <p:cNvSpPr>
                  <a:spLocks/>
                </p:cNvSpPr>
                <p:nvPr/>
              </p:nvSpPr>
              <p:spPr>
                <a:xfrm>
                  <a:off x="12431743" y="16277098"/>
                  <a:ext cx="44516" cy="44516"/>
                </a:xfrm>
                <a:custGeom>
                  <a:avLst/>
                  <a:gdLst>
                    <a:gd name="connsiteX0" fmla="*/ 22258 w 44516"/>
                    <a:gd name="connsiteY0" fmla="*/ 44516 h 44516"/>
                    <a:gd name="connsiteX1" fmla="*/ 44516 w 44516"/>
                    <a:gd name="connsiteY1" fmla="*/ 22258 h 44516"/>
                    <a:gd name="connsiteX2" fmla="*/ 22258 w 44516"/>
                    <a:gd name="connsiteY2" fmla="*/ 0 h 44516"/>
                    <a:gd name="connsiteX3" fmla="*/ 0 w 44516"/>
                    <a:gd name="connsiteY3" fmla="*/ 22258 h 44516"/>
                    <a:gd name="connsiteX4" fmla="*/ 22258 w 44516"/>
                    <a:gd name="connsiteY4" fmla="*/ 44516 h 4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 h="44516">
                      <a:moveTo>
                        <a:pt x="22258" y="44516"/>
                      </a:moveTo>
                      <a:cubicBezTo>
                        <a:pt x="34551" y="44516"/>
                        <a:pt x="44516" y="34551"/>
                        <a:pt x="44516" y="22258"/>
                      </a:cubicBezTo>
                      <a:cubicBezTo>
                        <a:pt x="44516" y="9965"/>
                        <a:pt x="34551" y="0"/>
                        <a:pt x="22258" y="0"/>
                      </a:cubicBezTo>
                      <a:cubicBezTo>
                        <a:pt x="9965" y="0"/>
                        <a:pt x="0" y="9965"/>
                        <a:pt x="0" y="22258"/>
                      </a:cubicBezTo>
                      <a:cubicBezTo>
                        <a:pt x="0" y="34551"/>
                        <a:pt x="9965" y="44516"/>
                        <a:pt x="22258" y="44516"/>
                      </a:cubicBezTo>
                      <a:close/>
                    </a:path>
                  </a:pathLst>
                </a:custGeom>
                <a:solidFill>
                  <a:srgbClr val="92D050"/>
                </a:solidFill>
                <a:ln w="476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A702FDB6-2354-2F20-6B24-5CF265BFFF9F}"/>
                    </a:ext>
                  </a:extLst>
                </p:cNvPr>
                <p:cNvSpPr>
                  <a:spLocks/>
                </p:cNvSpPr>
                <p:nvPr/>
              </p:nvSpPr>
              <p:spPr>
                <a:xfrm>
                  <a:off x="12496894" y="16326816"/>
                  <a:ext cx="29683" cy="29683"/>
                </a:xfrm>
                <a:custGeom>
                  <a:avLst/>
                  <a:gdLst>
                    <a:gd name="connsiteX0" fmla="*/ 14837 w 29683"/>
                    <a:gd name="connsiteY0" fmla="*/ 29684 h 29683"/>
                    <a:gd name="connsiteX1" fmla="*/ 29684 w 29683"/>
                    <a:gd name="connsiteY1" fmla="*/ 14847 h 29683"/>
                    <a:gd name="connsiteX2" fmla="*/ 14847 w 29683"/>
                    <a:gd name="connsiteY2" fmla="*/ 0 h 29683"/>
                    <a:gd name="connsiteX3" fmla="*/ 0 w 29683"/>
                    <a:gd name="connsiteY3" fmla="*/ 14837 h 29683"/>
                    <a:gd name="connsiteX4" fmla="*/ 0 w 29683"/>
                    <a:gd name="connsiteY4" fmla="*/ 14842 h 29683"/>
                    <a:gd name="connsiteX5" fmla="*/ 14837 w 29683"/>
                    <a:gd name="connsiteY5" fmla="*/ 29684 h 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83" h="29683">
                      <a:moveTo>
                        <a:pt x="14837" y="29684"/>
                      </a:moveTo>
                      <a:cubicBezTo>
                        <a:pt x="23034" y="29687"/>
                        <a:pt x="29681" y="23044"/>
                        <a:pt x="29684" y="14847"/>
                      </a:cubicBezTo>
                      <a:cubicBezTo>
                        <a:pt x="29687" y="6650"/>
                        <a:pt x="23044" y="3"/>
                        <a:pt x="14847" y="0"/>
                      </a:cubicBezTo>
                      <a:cubicBezTo>
                        <a:pt x="6650" y="-3"/>
                        <a:pt x="3" y="6640"/>
                        <a:pt x="0" y="14837"/>
                      </a:cubicBezTo>
                      <a:cubicBezTo>
                        <a:pt x="0" y="14839"/>
                        <a:pt x="0" y="14841"/>
                        <a:pt x="0" y="14842"/>
                      </a:cubicBezTo>
                      <a:cubicBezTo>
                        <a:pt x="0" y="23037"/>
                        <a:pt x="6642" y="29681"/>
                        <a:pt x="14837" y="29684"/>
                      </a:cubicBezTo>
                      <a:close/>
                    </a:path>
                  </a:pathLst>
                </a:custGeom>
                <a:solidFill>
                  <a:srgbClr val="92D050"/>
                </a:solidFill>
                <a:ln w="476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0C38B56C-6E4C-26C4-2072-1A3138981F65}"/>
                    </a:ext>
                  </a:extLst>
                </p:cNvPr>
                <p:cNvSpPr>
                  <a:spLocks/>
                </p:cNvSpPr>
                <p:nvPr/>
              </p:nvSpPr>
              <p:spPr>
                <a:xfrm>
                  <a:off x="12461146" y="16384802"/>
                  <a:ext cx="26067" cy="26067"/>
                </a:xfrm>
                <a:custGeom>
                  <a:avLst/>
                  <a:gdLst>
                    <a:gd name="connsiteX0" fmla="*/ 0 w 26067"/>
                    <a:gd name="connsiteY0" fmla="*/ 13029 h 26067"/>
                    <a:gd name="connsiteX1" fmla="*/ 13029 w 26067"/>
                    <a:gd name="connsiteY1" fmla="*/ 26068 h 26067"/>
                    <a:gd name="connsiteX2" fmla="*/ 26068 w 26067"/>
                    <a:gd name="connsiteY2" fmla="*/ 13039 h 26067"/>
                    <a:gd name="connsiteX3" fmla="*/ 13039 w 26067"/>
                    <a:gd name="connsiteY3" fmla="*/ 0 h 26067"/>
                    <a:gd name="connsiteX4" fmla="*/ 13034 w 26067"/>
                    <a:gd name="connsiteY4" fmla="*/ 0 h 26067"/>
                    <a:gd name="connsiteX5" fmla="*/ 0 w 26067"/>
                    <a:gd name="connsiteY5" fmla="*/ 13029 h 2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67" h="26067">
                      <a:moveTo>
                        <a:pt x="0" y="13029"/>
                      </a:moveTo>
                      <a:cubicBezTo>
                        <a:pt x="-3" y="20228"/>
                        <a:pt x="5831" y="26065"/>
                        <a:pt x="13029" y="26068"/>
                      </a:cubicBezTo>
                      <a:cubicBezTo>
                        <a:pt x="20228" y="26071"/>
                        <a:pt x="26065" y="20237"/>
                        <a:pt x="26068" y="13039"/>
                      </a:cubicBezTo>
                      <a:cubicBezTo>
                        <a:pt x="26071" y="5840"/>
                        <a:pt x="20237" y="3"/>
                        <a:pt x="13039" y="0"/>
                      </a:cubicBezTo>
                      <a:cubicBezTo>
                        <a:pt x="13037" y="0"/>
                        <a:pt x="13035" y="0"/>
                        <a:pt x="13034" y="0"/>
                      </a:cubicBezTo>
                      <a:cubicBezTo>
                        <a:pt x="5837" y="0"/>
                        <a:pt x="3" y="5833"/>
                        <a:pt x="0" y="13029"/>
                      </a:cubicBezTo>
                      <a:close/>
                    </a:path>
                  </a:pathLst>
                </a:custGeom>
                <a:solidFill>
                  <a:srgbClr val="92D050"/>
                </a:solidFill>
                <a:ln w="4763" cap="flat">
                  <a:noFill/>
                  <a:prstDash val="solid"/>
                  <a:miter/>
                </a:ln>
              </p:spPr>
              <p:txBody>
                <a:bodyPr rtlCol="0" anchor="ctr"/>
                <a:lstStyle/>
                <a:p>
                  <a:endParaRPr lang="en-US"/>
                </a:p>
              </p:txBody>
            </p:sp>
          </p:grpSp>
          <p:grpSp>
            <p:nvGrpSpPr>
              <p:cNvPr id="1038" name="Graphic 64" descr="Seaweed with solid fill">
                <a:extLst>
                  <a:ext uri="{FF2B5EF4-FFF2-40B4-BE49-F238E27FC236}">
                    <a16:creationId xmlns:a16="http://schemas.microsoft.com/office/drawing/2014/main" id="{1C890AAB-C895-8834-6CF2-5B0550ED5E87}"/>
                  </a:ext>
                </a:extLst>
              </p:cNvPr>
              <p:cNvGrpSpPr>
                <a:grpSpLocks/>
              </p:cNvGrpSpPr>
              <p:nvPr/>
            </p:nvGrpSpPr>
            <p:grpSpPr>
              <a:xfrm rot="441221">
                <a:off x="3750143" y="5004423"/>
                <a:ext cx="109340" cy="216665"/>
                <a:chOff x="11816555" y="15821490"/>
                <a:chExt cx="334088" cy="718275"/>
              </a:xfrm>
              <a:solidFill>
                <a:srgbClr val="92D050"/>
              </a:solidFill>
            </p:grpSpPr>
            <p:sp>
              <p:nvSpPr>
                <p:cNvPr id="1097" name="Freeform: Shape 1096">
                  <a:extLst>
                    <a:ext uri="{FF2B5EF4-FFF2-40B4-BE49-F238E27FC236}">
                      <a16:creationId xmlns:a16="http://schemas.microsoft.com/office/drawing/2014/main" id="{5B520118-15B5-A524-8854-C73170BA1A14}"/>
                    </a:ext>
                  </a:extLst>
                </p:cNvPr>
                <p:cNvSpPr>
                  <a:spLocks/>
                </p:cNvSpPr>
                <p:nvPr/>
              </p:nvSpPr>
              <p:spPr>
                <a:xfrm>
                  <a:off x="11936195" y="15821490"/>
                  <a:ext cx="155809" cy="718275"/>
                </a:xfrm>
                <a:custGeom>
                  <a:avLst/>
                  <a:gdLst>
                    <a:gd name="connsiteX0" fmla="*/ 74906 w 155809"/>
                    <a:gd name="connsiteY0" fmla="*/ 574838 h 718275"/>
                    <a:gd name="connsiteX1" fmla="*/ 89170 w 155809"/>
                    <a:gd name="connsiteY1" fmla="*/ 529560 h 718275"/>
                    <a:gd name="connsiteX2" fmla="*/ 60411 w 155809"/>
                    <a:gd name="connsiteY2" fmla="*/ 455396 h 718275"/>
                    <a:gd name="connsiteX3" fmla="*/ 90252 w 155809"/>
                    <a:gd name="connsiteY3" fmla="*/ 404551 h 718275"/>
                    <a:gd name="connsiteX4" fmla="*/ 75840 w 155809"/>
                    <a:gd name="connsiteY4" fmla="*/ 348047 h 718275"/>
                    <a:gd name="connsiteX5" fmla="*/ 108235 w 155809"/>
                    <a:gd name="connsiteY5" fmla="*/ 316820 h 718275"/>
                    <a:gd name="connsiteX6" fmla="*/ 100808 w 155809"/>
                    <a:gd name="connsiteY6" fmla="*/ 269980 h 718275"/>
                    <a:gd name="connsiteX7" fmla="*/ 137362 w 155809"/>
                    <a:gd name="connsiteY7" fmla="*/ 220649 h 718275"/>
                    <a:gd name="connsiteX8" fmla="*/ 127975 w 155809"/>
                    <a:gd name="connsiteY8" fmla="*/ 171108 h 718275"/>
                    <a:gd name="connsiteX9" fmla="*/ 155069 w 155809"/>
                    <a:gd name="connsiteY9" fmla="*/ 92784 h 718275"/>
                    <a:gd name="connsiteX10" fmla="*/ 136944 w 155809"/>
                    <a:gd name="connsiteY10" fmla="*/ 53095 h 718275"/>
                    <a:gd name="connsiteX11" fmla="*/ 155810 w 155809"/>
                    <a:gd name="connsiteY11" fmla="*/ 1126 h 718275"/>
                    <a:gd name="connsiteX12" fmla="*/ 103067 w 155809"/>
                    <a:gd name="connsiteY12" fmla="*/ 22984 h 718275"/>
                    <a:gd name="connsiteX13" fmla="*/ 95203 w 155809"/>
                    <a:gd name="connsiteY13" fmla="*/ 81683 h 718275"/>
                    <a:gd name="connsiteX14" fmla="*/ 62385 w 155809"/>
                    <a:gd name="connsiteY14" fmla="*/ 122067 h 718275"/>
                    <a:gd name="connsiteX15" fmla="*/ 69223 w 155809"/>
                    <a:gd name="connsiteY15" fmla="*/ 205645 h 718275"/>
                    <a:gd name="connsiteX16" fmla="*/ 20318 w 155809"/>
                    <a:gd name="connsiteY16" fmla="*/ 247809 h 718275"/>
                    <a:gd name="connsiteX17" fmla="*/ 32157 w 155809"/>
                    <a:gd name="connsiteY17" fmla="*/ 336500 h 718275"/>
                    <a:gd name="connsiteX18" fmla="*/ 3439 w 155809"/>
                    <a:gd name="connsiteY18" fmla="*/ 396206 h 718275"/>
                    <a:gd name="connsiteX19" fmla="*/ 18707 w 155809"/>
                    <a:gd name="connsiteY19" fmla="*/ 470510 h 718275"/>
                    <a:gd name="connsiteX20" fmla="*/ 2164 w 155809"/>
                    <a:gd name="connsiteY20" fmla="*/ 523205 h 718275"/>
                    <a:gd name="connsiteX21" fmla="*/ 23875 w 155809"/>
                    <a:gd name="connsiteY21" fmla="*/ 572598 h 718275"/>
                    <a:gd name="connsiteX22" fmla="*/ 33147 w 155809"/>
                    <a:gd name="connsiteY22" fmla="*/ 621374 h 718275"/>
                    <a:gd name="connsiteX23" fmla="*/ 47237 w 155809"/>
                    <a:gd name="connsiteY23" fmla="*/ 710308 h 718275"/>
                    <a:gd name="connsiteX24" fmla="*/ 56110 w 155809"/>
                    <a:gd name="connsiteY24" fmla="*/ 717621 h 718275"/>
                    <a:gd name="connsiteX25" fmla="*/ 59385 w 155809"/>
                    <a:gd name="connsiteY25" fmla="*/ 713594 h 718275"/>
                    <a:gd name="connsiteX26" fmla="*/ 76143 w 155809"/>
                    <a:gd name="connsiteY26" fmla="*/ 681954 h 718275"/>
                    <a:gd name="connsiteX27" fmla="*/ 90523 w 155809"/>
                    <a:gd name="connsiteY27" fmla="*/ 631991 h 718275"/>
                    <a:gd name="connsiteX28" fmla="*/ 74906 w 155809"/>
                    <a:gd name="connsiteY28" fmla="*/ 574838 h 7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809" h="718275">
                      <a:moveTo>
                        <a:pt x="74906" y="574838"/>
                      </a:moveTo>
                      <a:cubicBezTo>
                        <a:pt x="79848" y="560146"/>
                        <a:pt x="87923" y="567367"/>
                        <a:pt x="89170" y="529560"/>
                      </a:cubicBezTo>
                      <a:cubicBezTo>
                        <a:pt x="90141" y="499676"/>
                        <a:pt x="60222" y="486990"/>
                        <a:pt x="60411" y="455396"/>
                      </a:cubicBezTo>
                      <a:cubicBezTo>
                        <a:pt x="60572" y="428440"/>
                        <a:pt x="87275" y="429978"/>
                        <a:pt x="90252" y="404551"/>
                      </a:cubicBezTo>
                      <a:cubicBezTo>
                        <a:pt x="92217" y="387798"/>
                        <a:pt x="72062" y="363113"/>
                        <a:pt x="75840" y="348047"/>
                      </a:cubicBezTo>
                      <a:cubicBezTo>
                        <a:pt x="79618" y="332980"/>
                        <a:pt x="97352" y="331262"/>
                        <a:pt x="108235" y="316820"/>
                      </a:cubicBezTo>
                      <a:cubicBezTo>
                        <a:pt x="119278" y="302206"/>
                        <a:pt x="100844" y="285273"/>
                        <a:pt x="100808" y="269980"/>
                      </a:cubicBezTo>
                      <a:cubicBezTo>
                        <a:pt x="100771" y="254686"/>
                        <a:pt x="133658" y="247606"/>
                        <a:pt x="137362" y="220649"/>
                      </a:cubicBezTo>
                      <a:cubicBezTo>
                        <a:pt x="141067" y="193693"/>
                        <a:pt x="130649" y="193271"/>
                        <a:pt x="127975" y="171108"/>
                      </a:cubicBezTo>
                      <a:cubicBezTo>
                        <a:pt x="125302" y="148945"/>
                        <a:pt x="151098" y="121645"/>
                        <a:pt x="155069" y="92784"/>
                      </a:cubicBezTo>
                      <a:cubicBezTo>
                        <a:pt x="157752" y="73267"/>
                        <a:pt x="140307" y="68888"/>
                        <a:pt x="136944" y="53095"/>
                      </a:cubicBezTo>
                      <a:cubicBezTo>
                        <a:pt x="133064" y="34897"/>
                        <a:pt x="155810" y="1126"/>
                        <a:pt x="155810" y="1126"/>
                      </a:cubicBezTo>
                      <a:cubicBezTo>
                        <a:pt x="129001" y="-4261"/>
                        <a:pt x="108989" y="10782"/>
                        <a:pt x="103067" y="22984"/>
                      </a:cubicBezTo>
                      <a:cubicBezTo>
                        <a:pt x="93694" y="42353"/>
                        <a:pt x="102791" y="71183"/>
                        <a:pt x="95203" y="81683"/>
                      </a:cubicBezTo>
                      <a:cubicBezTo>
                        <a:pt x="84997" y="95797"/>
                        <a:pt x="68514" y="97093"/>
                        <a:pt x="62385" y="122067"/>
                      </a:cubicBezTo>
                      <a:cubicBezTo>
                        <a:pt x="57199" y="143145"/>
                        <a:pt x="81527" y="182678"/>
                        <a:pt x="69223" y="205645"/>
                      </a:cubicBezTo>
                      <a:cubicBezTo>
                        <a:pt x="57590" y="227394"/>
                        <a:pt x="27680" y="216996"/>
                        <a:pt x="20318" y="247809"/>
                      </a:cubicBezTo>
                      <a:cubicBezTo>
                        <a:pt x="12536" y="280292"/>
                        <a:pt x="42557" y="304634"/>
                        <a:pt x="32157" y="336500"/>
                      </a:cubicBezTo>
                      <a:cubicBezTo>
                        <a:pt x="23005" y="364534"/>
                        <a:pt x="6421" y="366072"/>
                        <a:pt x="3439" y="396206"/>
                      </a:cubicBezTo>
                      <a:cubicBezTo>
                        <a:pt x="986" y="421023"/>
                        <a:pt x="23925" y="446809"/>
                        <a:pt x="18707" y="470510"/>
                      </a:cubicBezTo>
                      <a:cubicBezTo>
                        <a:pt x="13613" y="493649"/>
                        <a:pt x="-6569" y="500761"/>
                        <a:pt x="2164" y="523205"/>
                      </a:cubicBezTo>
                      <a:cubicBezTo>
                        <a:pt x="12651" y="550146"/>
                        <a:pt x="29245" y="546765"/>
                        <a:pt x="23875" y="572598"/>
                      </a:cubicBezTo>
                      <a:cubicBezTo>
                        <a:pt x="19356" y="594308"/>
                        <a:pt x="25329" y="608149"/>
                        <a:pt x="33147" y="621374"/>
                      </a:cubicBezTo>
                      <a:cubicBezTo>
                        <a:pt x="48230" y="646878"/>
                        <a:pt x="42212" y="675154"/>
                        <a:pt x="47237" y="710308"/>
                      </a:cubicBezTo>
                      <a:cubicBezTo>
                        <a:pt x="48496" y="716484"/>
                        <a:pt x="52469" y="719759"/>
                        <a:pt x="56110" y="717621"/>
                      </a:cubicBezTo>
                      <a:cubicBezTo>
                        <a:pt x="57412" y="716857"/>
                        <a:pt x="58551" y="715455"/>
                        <a:pt x="59385" y="713594"/>
                      </a:cubicBezTo>
                      <a:cubicBezTo>
                        <a:pt x="63994" y="701669"/>
                        <a:pt x="69645" y="691000"/>
                        <a:pt x="76143" y="681954"/>
                      </a:cubicBezTo>
                      <a:cubicBezTo>
                        <a:pt x="86727" y="668620"/>
                        <a:pt x="96390" y="655411"/>
                        <a:pt x="90523" y="631991"/>
                      </a:cubicBezTo>
                      <a:cubicBezTo>
                        <a:pt x="83718" y="604793"/>
                        <a:pt x="65551" y="602646"/>
                        <a:pt x="74906" y="574838"/>
                      </a:cubicBezTo>
                      <a:close/>
                    </a:path>
                  </a:pathLst>
                </a:custGeom>
                <a:solidFill>
                  <a:srgbClr val="92D050"/>
                </a:solidFill>
                <a:ln w="4564"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6506DA2D-8F15-3D6C-B9EF-E2457ECEBF2D}"/>
                    </a:ext>
                  </a:extLst>
                </p:cNvPr>
                <p:cNvSpPr>
                  <a:spLocks/>
                </p:cNvSpPr>
                <p:nvPr/>
              </p:nvSpPr>
              <p:spPr>
                <a:xfrm>
                  <a:off x="11816555" y="16135679"/>
                  <a:ext cx="137769" cy="386622"/>
                </a:xfrm>
                <a:custGeom>
                  <a:avLst/>
                  <a:gdLst>
                    <a:gd name="connsiteX0" fmla="*/ 110439 w 137769"/>
                    <a:gd name="connsiteY0" fmla="*/ 258292 h 386622"/>
                    <a:gd name="connsiteX1" fmla="*/ 112206 w 137769"/>
                    <a:gd name="connsiteY1" fmla="*/ 199648 h 386622"/>
                    <a:gd name="connsiteX2" fmla="*/ 89543 w 137769"/>
                    <a:gd name="connsiteY2" fmla="*/ 168726 h 386622"/>
                    <a:gd name="connsiteX3" fmla="*/ 90606 w 137769"/>
                    <a:gd name="connsiteY3" fmla="*/ 103985 h 386622"/>
                    <a:gd name="connsiteX4" fmla="*/ 61865 w 137769"/>
                    <a:gd name="connsiteY4" fmla="*/ 70971 h 386622"/>
                    <a:gd name="connsiteX5" fmla="*/ 39690 w 137769"/>
                    <a:gd name="connsiteY5" fmla="*/ 17175 h 386622"/>
                    <a:gd name="connsiteX6" fmla="*/ 13167 w 137769"/>
                    <a:gd name="connsiteY6" fmla="*/ 0 h 386622"/>
                    <a:gd name="connsiteX7" fmla="*/ 9398 w 137769"/>
                    <a:gd name="connsiteY7" fmla="*/ 64210 h 386622"/>
                    <a:gd name="connsiteX8" fmla="*/ 32213 w 137769"/>
                    <a:gd name="connsiteY8" fmla="*/ 104266 h 386622"/>
                    <a:gd name="connsiteX9" fmla="*/ 35977 w 137769"/>
                    <a:gd name="connsiteY9" fmla="*/ 176868 h 386622"/>
                    <a:gd name="connsiteX10" fmla="*/ 64424 w 137769"/>
                    <a:gd name="connsiteY10" fmla="*/ 198859 h 386622"/>
                    <a:gd name="connsiteX11" fmla="*/ 63572 w 137769"/>
                    <a:gd name="connsiteY11" fmla="*/ 285779 h 386622"/>
                    <a:gd name="connsiteX12" fmla="*/ 108575 w 137769"/>
                    <a:gd name="connsiteY12" fmla="*/ 380092 h 386622"/>
                    <a:gd name="connsiteX13" fmla="*/ 118109 w 137769"/>
                    <a:gd name="connsiteY13" fmla="*/ 385295 h 386622"/>
                    <a:gd name="connsiteX14" fmla="*/ 120756 w 137769"/>
                    <a:gd name="connsiteY14" fmla="*/ 381302 h 386622"/>
                    <a:gd name="connsiteX15" fmla="*/ 137459 w 137769"/>
                    <a:gd name="connsiteY15" fmla="*/ 322658 h 386622"/>
                    <a:gd name="connsiteX16" fmla="*/ 110439 w 137769"/>
                    <a:gd name="connsiteY16" fmla="*/ 258292 h 38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769" h="386622">
                      <a:moveTo>
                        <a:pt x="110439" y="258292"/>
                      </a:moveTo>
                      <a:cubicBezTo>
                        <a:pt x="108658" y="236183"/>
                        <a:pt x="114235" y="210296"/>
                        <a:pt x="112206" y="199648"/>
                      </a:cubicBezTo>
                      <a:cubicBezTo>
                        <a:pt x="106583" y="170139"/>
                        <a:pt x="95502" y="185885"/>
                        <a:pt x="89543" y="168726"/>
                      </a:cubicBezTo>
                      <a:cubicBezTo>
                        <a:pt x="82213" y="147648"/>
                        <a:pt x="95176" y="130270"/>
                        <a:pt x="90606" y="103985"/>
                      </a:cubicBezTo>
                      <a:cubicBezTo>
                        <a:pt x="86856" y="82415"/>
                        <a:pt x="79503" y="85015"/>
                        <a:pt x="61865" y="70971"/>
                      </a:cubicBezTo>
                      <a:cubicBezTo>
                        <a:pt x="49956" y="61485"/>
                        <a:pt x="47182" y="37011"/>
                        <a:pt x="39690" y="17175"/>
                      </a:cubicBezTo>
                      <a:cubicBezTo>
                        <a:pt x="33823" y="1639"/>
                        <a:pt x="13167" y="0"/>
                        <a:pt x="13167" y="0"/>
                      </a:cubicBezTo>
                      <a:cubicBezTo>
                        <a:pt x="-9454" y="3482"/>
                        <a:pt x="2464" y="50174"/>
                        <a:pt x="9398" y="64210"/>
                      </a:cubicBezTo>
                      <a:cubicBezTo>
                        <a:pt x="17299" y="80221"/>
                        <a:pt x="30243" y="75288"/>
                        <a:pt x="32213" y="104266"/>
                      </a:cubicBezTo>
                      <a:cubicBezTo>
                        <a:pt x="34486" y="137835"/>
                        <a:pt x="28840" y="148905"/>
                        <a:pt x="35977" y="176868"/>
                      </a:cubicBezTo>
                      <a:cubicBezTo>
                        <a:pt x="43845" y="207720"/>
                        <a:pt x="59992" y="175127"/>
                        <a:pt x="64424" y="198859"/>
                      </a:cubicBezTo>
                      <a:cubicBezTo>
                        <a:pt x="68602" y="221257"/>
                        <a:pt x="55368" y="258721"/>
                        <a:pt x="63572" y="285779"/>
                      </a:cubicBezTo>
                      <a:cubicBezTo>
                        <a:pt x="73944" y="319964"/>
                        <a:pt x="96634" y="325952"/>
                        <a:pt x="108575" y="380092"/>
                      </a:cubicBezTo>
                      <a:cubicBezTo>
                        <a:pt x="110361" y="385995"/>
                        <a:pt x="114630" y="388324"/>
                        <a:pt x="118109" y="385295"/>
                      </a:cubicBezTo>
                      <a:cubicBezTo>
                        <a:pt x="119176" y="384365"/>
                        <a:pt x="120087" y="382991"/>
                        <a:pt x="120756" y="381302"/>
                      </a:cubicBezTo>
                      <a:cubicBezTo>
                        <a:pt x="128774" y="364050"/>
                        <a:pt x="134474" y="344036"/>
                        <a:pt x="137459" y="322658"/>
                      </a:cubicBezTo>
                      <a:cubicBezTo>
                        <a:pt x="141058" y="286255"/>
                        <a:pt x="112174" y="279838"/>
                        <a:pt x="110439" y="258292"/>
                      </a:cubicBezTo>
                      <a:close/>
                    </a:path>
                  </a:pathLst>
                </a:custGeom>
                <a:solidFill>
                  <a:srgbClr val="92D050"/>
                </a:solidFill>
                <a:ln w="4564"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480D495E-713C-C736-E117-5BD6098F7B2A}"/>
                    </a:ext>
                  </a:extLst>
                </p:cNvPr>
                <p:cNvSpPr>
                  <a:spLocks/>
                </p:cNvSpPr>
                <p:nvPr/>
              </p:nvSpPr>
              <p:spPr>
                <a:xfrm>
                  <a:off x="12032827" y="16091090"/>
                  <a:ext cx="117816" cy="399883"/>
                </a:xfrm>
                <a:custGeom>
                  <a:avLst/>
                  <a:gdLst>
                    <a:gd name="connsiteX0" fmla="*/ 102888 w 117816"/>
                    <a:gd name="connsiteY0" fmla="*/ 97472 h 399883"/>
                    <a:gd name="connsiteX1" fmla="*/ 117046 w 117816"/>
                    <a:gd name="connsiteY1" fmla="*/ 23628 h 399883"/>
                    <a:gd name="connsiteX2" fmla="*/ 81490 w 117816"/>
                    <a:gd name="connsiteY2" fmla="*/ 22746 h 399883"/>
                    <a:gd name="connsiteX3" fmla="*/ 56467 w 117816"/>
                    <a:gd name="connsiteY3" fmla="*/ 91648 h 399883"/>
                    <a:gd name="connsiteX4" fmla="*/ 54475 w 117816"/>
                    <a:gd name="connsiteY4" fmla="*/ 147466 h 399883"/>
                    <a:gd name="connsiteX5" fmla="*/ 30137 w 117816"/>
                    <a:gd name="connsiteY5" fmla="*/ 167185 h 399883"/>
                    <a:gd name="connsiteX6" fmla="*/ 30694 w 117816"/>
                    <a:gd name="connsiteY6" fmla="*/ 221411 h 399883"/>
                    <a:gd name="connsiteX7" fmla="*/ 5473 w 117816"/>
                    <a:gd name="connsiteY7" fmla="*/ 257891 h 399883"/>
                    <a:gd name="connsiteX8" fmla="*/ 5114 w 117816"/>
                    <a:gd name="connsiteY8" fmla="*/ 321445 h 399883"/>
                    <a:gd name="connsiteX9" fmla="*/ 8860 w 117816"/>
                    <a:gd name="connsiteY9" fmla="*/ 391495 h 399883"/>
                    <a:gd name="connsiteX10" fmla="*/ 13652 w 117816"/>
                    <a:gd name="connsiteY10" fmla="*/ 399882 h 399883"/>
                    <a:gd name="connsiteX11" fmla="*/ 17989 w 117816"/>
                    <a:gd name="connsiteY11" fmla="*/ 395617 h 399883"/>
                    <a:gd name="connsiteX12" fmla="*/ 47605 w 117816"/>
                    <a:gd name="connsiteY12" fmla="*/ 335092 h 399883"/>
                    <a:gd name="connsiteX13" fmla="*/ 54926 w 117816"/>
                    <a:gd name="connsiteY13" fmla="*/ 275339 h 399883"/>
                    <a:gd name="connsiteX14" fmla="*/ 85084 w 117816"/>
                    <a:gd name="connsiteY14" fmla="*/ 241770 h 399883"/>
                    <a:gd name="connsiteX15" fmla="*/ 81615 w 117816"/>
                    <a:gd name="connsiteY15" fmla="*/ 184415 h 399883"/>
                    <a:gd name="connsiteX16" fmla="*/ 110922 w 117816"/>
                    <a:gd name="connsiteY16" fmla="*/ 156311 h 399883"/>
                    <a:gd name="connsiteX17" fmla="*/ 102888 w 117816"/>
                    <a:gd name="connsiteY17" fmla="*/ 97472 h 39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6" h="399883">
                      <a:moveTo>
                        <a:pt x="102888" y="97472"/>
                      </a:moveTo>
                      <a:cubicBezTo>
                        <a:pt x="114611" y="78446"/>
                        <a:pt x="119928" y="50715"/>
                        <a:pt x="117046" y="23628"/>
                      </a:cubicBezTo>
                      <a:cubicBezTo>
                        <a:pt x="113572" y="-7302"/>
                        <a:pt x="84698" y="-8145"/>
                        <a:pt x="81490" y="22746"/>
                      </a:cubicBezTo>
                      <a:cubicBezTo>
                        <a:pt x="79033" y="46432"/>
                        <a:pt x="83234" y="73193"/>
                        <a:pt x="56467" y="91648"/>
                      </a:cubicBezTo>
                      <a:cubicBezTo>
                        <a:pt x="37905" y="104451"/>
                        <a:pt x="59546" y="133609"/>
                        <a:pt x="54475" y="147466"/>
                      </a:cubicBezTo>
                      <a:cubicBezTo>
                        <a:pt x="49404" y="161323"/>
                        <a:pt x="35751" y="155109"/>
                        <a:pt x="30137" y="167185"/>
                      </a:cubicBezTo>
                      <a:cubicBezTo>
                        <a:pt x="20212" y="188521"/>
                        <a:pt x="34955" y="205056"/>
                        <a:pt x="30694" y="221411"/>
                      </a:cubicBezTo>
                      <a:cubicBezTo>
                        <a:pt x="25444" y="241544"/>
                        <a:pt x="14266" y="237953"/>
                        <a:pt x="5473" y="257891"/>
                      </a:cubicBezTo>
                      <a:cubicBezTo>
                        <a:pt x="-1742" y="274285"/>
                        <a:pt x="-1784" y="280125"/>
                        <a:pt x="5114" y="321445"/>
                      </a:cubicBezTo>
                      <a:cubicBezTo>
                        <a:pt x="8219" y="344402"/>
                        <a:pt x="9479" y="367965"/>
                        <a:pt x="8860" y="391495"/>
                      </a:cubicBezTo>
                      <a:cubicBezTo>
                        <a:pt x="8818" y="396055"/>
                        <a:pt x="10963" y="399811"/>
                        <a:pt x="13652" y="399882"/>
                      </a:cubicBezTo>
                      <a:cubicBezTo>
                        <a:pt x="15451" y="399930"/>
                        <a:pt x="17119" y="398289"/>
                        <a:pt x="17989" y="395617"/>
                      </a:cubicBezTo>
                      <a:cubicBezTo>
                        <a:pt x="25407" y="372642"/>
                        <a:pt x="36027" y="345654"/>
                        <a:pt x="47605" y="335092"/>
                      </a:cubicBezTo>
                      <a:cubicBezTo>
                        <a:pt x="63231" y="320844"/>
                        <a:pt x="54369" y="300321"/>
                        <a:pt x="54926" y="275339"/>
                      </a:cubicBezTo>
                      <a:cubicBezTo>
                        <a:pt x="55588" y="246704"/>
                        <a:pt x="75633" y="259296"/>
                        <a:pt x="85084" y="241770"/>
                      </a:cubicBezTo>
                      <a:cubicBezTo>
                        <a:pt x="95833" y="221902"/>
                        <a:pt x="77795" y="206742"/>
                        <a:pt x="81615" y="184415"/>
                      </a:cubicBezTo>
                      <a:cubicBezTo>
                        <a:pt x="86161" y="157833"/>
                        <a:pt x="105414" y="173298"/>
                        <a:pt x="110922" y="156311"/>
                      </a:cubicBezTo>
                      <a:cubicBezTo>
                        <a:pt x="120304" y="127317"/>
                        <a:pt x="86690" y="124460"/>
                        <a:pt x="102888" y="97472"/>
                      </a:cubicBezTo>
                      <a:close/>
                    </a:path>
                  </a:pathLst>
                </a:custGeom>
                <a:solidFill>
                  <a:srgbClr val="92D050"/>
                </a:solidFill>
                <a:ln w="4564"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E19B36EE-0511-30DC-8F04-5F84DD126304}"/>
                    </a:ext>
                  </a:extLst>
                </p:cNvPr>
                <p:cNvSpPr>
                  <a:spLocks/>
                </p:cNvSpPr>
                <p:nvPr/>
              </p:nvSpPr>
              <p:spPr>
                <a:xfrm>
                  <a:off x="11843871" y="15871189"/>
                  <a:ext cx="42260" cy="71696"/>
                </a:xfrm>
                <a:custGeom>
                  <a:avLst/>
                  <a:gdLst>
                    <a:gd name="connsiteX0" fmla="*/ 21130 w 42260"/>
                    <a:gd name="connsiteY0" fmla="*/ 71697 h 71696"/>
                    <a:gd name="connsiteX1" fmla="*/ 42261 w 42260"/>
                    <a:gd name="connsiteY1" fmla="*/ 35848 h 71696"/>
                    <a:gd name="connsiteX2" fmla="*/ 21130 w 42260"/>
                    <a:gd name="connsiteY2" fmla="*/ 0 h 71696"/>
                    <a:gd name="connsiteX3" fmla="*/ 0 w 42260"/>
                    <a:gd name="connsiteY3" fmla="*/ 35848 h 71696"/>
                    <a:gd name="connsiteX4" fmla="*/ 21130 w 42260"/>
                    <a:gd name="connsiteY4" fmla="*/ 71697 h 7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0" h="71696">
                      <a:moveTo>
                        <a:pt x="21130" y="71697"/>
                      </a:moveTo>
                      <a:cubicBezTo>
                        <a:pt x="32800" y="71697"/>
                        <a:pt x="42261" y="55647"/>
                        <a:pt x="42261" y="35848"/>
                      </a:cubicBezTo>
                      <a:cubicBezTo>
                        <a:pt x="42261" y="16050"/>
                        <a:pt x="32800" y="0"/>
                        <a:pt x="21130" y="0"/>
                      </a:cubicBezTo>
                      <a:cubicBezTo>
                        <a:pt x="9460" y="0"/>
                        <a:pt x="0" y="16050"/>
                        <a:pt x="0" y="35848"/>
                      </a:cubicBezTo>
                      <a:cubicBezTo>
                        <a:pt x="0" y="55647"/>
                        <a:pt x="9460" y="71697"/>
                        <a:pt x="21130" y="71697"/>
                      </a:cubicBezTo>
                      <a:close/>
                    </a:path>
                  </a:pathLst>
                </a:custGeom>
                <a:solidFill>
                  <a:srgbClr val="92D050"/>
                </a:solidFill>
                <a:ln w="4564"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AE1BF98-7D5C-5B27-48F1-54476F075B5C}"/>
                    </a:ext>
                  </a:extLst>
                </p:cNvPr>
                <p:cNvSpPr>
                  <a:spLocks/>
                </p:cNvSpPr>
                <p:nvPr/>
              </p:nvSpPr>
              <p:spPr>
                <a:xfrm>
                  <a:off x="11905721" y="15951262"/>
                  <a:ext cx="28179" cy="47808"/>
                </a:xfrm>
                <a:custGeom>
                  <a:avLst/>
                  <a:gdLst>
                    <a:gd name="connsiteX0" fmla="*/ 14085 w 28179"/>
                    <a:gd name="connsiteY0" fmla="*/ 47808 h 47808"/>
                    <a:gd name="connsiteX1" fmla="*/ 28180 w 28179"/>
                    <a:gd name="connsiteY1" fmla="*/ 23912 h 47808"/>
                    <a:gd name="connsiteX2" fmla="*/ 14095 w 28179"/>
                    <a:gd name="connsiteY2" fmla="*/ 0 h 47808"/>
                    <a:gd name="connsiteX3" fmla="*/ 0 w 28179"/>
                    <a:gd name="connsiteY3" fmla="*/ 23896 h 47808"/>
                    <a:gd name="connsiteX4" fmla="*/ 0 w 28179"/>
                    <a:gd name="connsiteY4" fmla="*/ 23904 h 47808"/>
                    <a:gd name="connsiteX5" fmla="*/ 14085 w 28179"/>
                    <a:gd name="connsiteY5" fmla="*/ 47808 h 4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79" h="47808">
                      <a:moveTo>
                        <a:pt x="14085" y="47808"/>
                      </a:moveTo>
                      <a:cubicBezTo>
                        <a:pt x="21867" y="47813"/>
                        <a:pt x="28177" y="37114"/>
                        <a:pt x="28180" y="23912"/>
                      </a:cubicBezTo>
                      <a:cubicBezTo>
                        <a:pt x="28183" y="10710"/>
                        <a:pt x="21876" y="5"/>
                        <a:pt x="14095" y="0"/>
                      </a:cubicBezTo>
                      <a:cubicBezTo>
                        <a:pt x="6313" y="-5"/>
                        <a:pt x="3" y="10694"/>
                        <a:pt x="0" y="23896"/>
                      </a:cubicBezTo>
                      <a:cubicBezTo>
                        <a:pt x="0" y="23899"/>
                        <a:pt x="0" y="23902"/>
                        <a:pt x="0" y="23904"/>
                      </a:cubicBezTo>
                      <a:cubicBezTo>
                        <a:pt x="0" y="37103"/>
                        <a:pt x="6305" y="47803"/>
                        <a:pt x="14085" y="47808"/>
                      </a:cubicBezTo>
                      <a:close/>
                    </a:path>
                  </a:pathLst>
                </a:custGeom>
                <a:solidFill>
                  <a:srgbClr val="92D050"/>
                </a:solidFill>
                <a:ln w="4564"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77FEA44E-C224-11C6-2DEC-3877B6174342}"/>
                    </a:ext>
                  </a:extLst>
                </p:cNvPr>
                <p:cNvSpPr>
                  <a:spLocks/>
                </p:cNvSpPr>
                <p:nvPr/>
              </p:nvSpPr>
              <p:spPr>
                <a:xfrm>
                  <a:off x="11871784" y="16044653"/>
                  <a:ext cx="24747" cy="41984"/>
                </a:xfrm>
                <a:custGeom>
                  <a:avLst/>
                  <a:gdLst>
                    <a:gd name="connsiteX0" fmla="*/ 0 w 24747"/>
                    <a:gd name="connsiteY0" fmla="*/ 20984 h 41984"/>
                    <a:gd name="connsiteX1" fmla="*/ 12369 w 24747"/>
                    <a:gd name="connsiteY1" fmla="*/ 41984 h 41984"/>
                    <a:gd name="connsiteX2" fmla="*/ 24747 w 24747"/>
                    <a:gd name="connsiteY2" fmla="*/ 21000 h 41984"/>
                    <a:gd name="connsiteX3" fmla="*/ 12378 w 24747"/>
                    <a:gd name="connsiteY3" fmla="*/ 0 h 41984"/>
                    <a:gd name="connsiteX4" fmla="*/ 12374 w 24747"/>
                    <a:gd name="connsiteY4" fmla="*/ 0 h 41984"/>
                    <a:gd name="connsiteX5" fmla="*/ 0 w 24747"/>
                    <a:gd name="connsiteY5" fmla="*/ 20984 h 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47" h="41984">
                      <a:moveTo>
                        <a:pt x="0" y="20984"/>
                      </a:moveTo>
                      <a:cubicBezTo>
                        <a:pt x="-3" y="32578"/>
                        <a:pt x="5535" y="41980"/>
                        <a:pt x="12369" y="41984"/>
                      </a:cubicBezTo>
                      <a:cubicBezTo>
                        <a:pt x="19203" y="41989"/>
                        <a:pt x="24744" y="32594"/>
                        <a:pt x="24747" y="21000"/>
                      </a:cubicBezTo>
                      <a:cubicBezTo>
                        <a:pt x="24750" y="9406"/>
                        <a:pt x="19212" y="5"/>
                        <a:pt x="12378" y="0"/>
                      </a:cubicBezTo>
                      <a:cubicBezTo>
                        <a:pt x="12377" y="0"/>
                        <a:pt x="12375" y="0"/>
                        <a:pt x="12374" y="0"/>
                      </a:cubicBezTo>
                      <a:cubicBezTo>
                        <a:pt x="5542" y="0"/>
                        <a:pt x="3" y="9394"/>
                        <a:pt x="0" y="20984"/>
                      </a:cubicBezTo>
                      <a:close/>
                    </a:path>
                  </a:pathLst>
                </a:custGeom>
                <a:solidFill>
                  <a:srgbClr val="92D050"/>
                </a:solidFill>
                <a:ln w="4564" cap="flat">
                  <a:noFill/>
                  <a:prstDash val="solid"/>
                  <a:miter/>
                </a:ln>
              </p:spPr>
              <p:txBody>
                <a:bodyPr rtlCol="0" anchor="ctr"/>
                <a:lstStyle/>
                <a:p>
                  <a:endParaRPr lang="en-US"/>
                </a:p>
              </p:txBody>
            </p:sp>
          </p:grpSp>
          <p:sp>
            <p:nvSpPr>
              <p:cNvPr id="1039" name="Freeform: Shape 1038">
                <a:extLst>
                  <a:ext uri="{FF2B5EF4-FFF2-40B4-BE49-F238E27FC236}">
                    <a16:creationId xmlns:a16="http://schemas.microsoft.com/office/drawing/2014/main" id="{A0C49545-0EE8-D392-F893-648C85E5C5E8}"/>
                  </a:ext>
                </a:extLst>
              </p:cNvPr>
              <p:cNvSpPr>
                <a:spLocks/>
              </p:cNvSpPr>
              <p:nvPr/>
            </p:nvSpPr>
            <p:spPr>
              <a:xfrm flipH="1">
                <a:off x="3474954" y="5149687"/>
                <a:ext cx="27259" cy="21656"/>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C628B35D-BC55-A63E-D736-23F9EDC7B3CC}"/>
                  </a:ext>
                </a:extLst>
              </p:cNvPr>
              <p:cNvSpPr>
                <a:spLocks/>
              </p:cNvSpPr>
              <p:nvPr/>
            </p:nvSpPr>
            <p:spPr>
              <a:xfrm flipH="1">
                <a:off x="3496433" y="5161265"/>
                <a:ext cx="5327" cy="481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1A48BC-1C8C-DE0D-FF35-6F04FCEC04D2}"/>
                  </a:ext>
                </a:extLst>
              </p:cNvPr>
              <p:cNvSpPr>
                <a:spLocks/>
              </p:cNvSpPr>
              <p:nvPr/>
            </p:nvSpPr>
            <p:spPr>
              <a:xfrm flipH="1">
                <a:off x="3489310" y="5156601"/>
                <a:ext cx="12594" cy="13366"/>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AB8345F8-593D-D534-8DE9-217E25B1F839}"/>
                  </a:ext>
                </a:extLst>
              </p:cNvPr>
              <p:cNvSpPr>
                <a:spLocks/>
              </p:cNvSpPr>
              <p:nvPr/>
            </p:nvSpPr>
            <p:spPr>
              <a:xfrm flipH="1">
                <a:off x="3456470" y="5153492"/>
                <a:ext cx="49794" cy="20895"/>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C08319A-BFB9-5C4A-E79C-BD6C19C6127D}"/>
                  </a:ext>
                </a:extLst>
              </p:cNvPr>
              <p:cNvSpPr>
                <a:spLocks/>
              </p:cNvSpPr>
              <p:nvPr/>
            </p:nvSpPr>
            <p:spPr>
              <a:xfrm rot="6281318" flipH="1">
                <a:off x="4332720" y="5282400"/>
                <a:ext cx="25124" cy="23497"/>
              </a:xfrm>
              <a:custGeom>
                <a:avLst/>
                <a:gdLst>
                  <a:gd name="connsiteX0" fmla="*/ 346 w 83289"/>
                  <a:gd name="connsiteY0" fmla="*/ 25043 h 71794"/>
                  <a:gd name="connsiteX1" fmla="*/ 1341 w 83289"/>
                  <a:gd name="connsiteY1" fmla="*/ 24855 h 71794"/>
                  <a:gd name="connsiteX2" fmla="*/ 10954 w 83289"/>
                  <a:gd name="connsiteY2" fmla="*/ 18267 h 71794"/>
                  <a:gd name="connsiteX3" fmla="*/ 43773 w 83289"/>
                  <a:gd name="connsiteY3" fmla="*/ 40289 h 71794"/>
                  <a:gd name="connsiteX4" fmla="*/ 43110 w 83289"/>
                  <a:gd name="connsiteY4" fmla="*/ 63628 h 71794"/>
                  <a:gd name="connsiteX5" fmla="*/ 39463 w 83289"/>
                  <a:gd name="connsiteY5" fmla="*/ 70404 h 71794"/>
                  <a:gd name="connsiteX6" fmla="*/ 39463 w 83289"/>
                  <a:gd name="connsiteY6" fmla="*/ 71345 h 71794"/>
                  <a:gd name="connsiteX7" fmla="*/ 40292 w 83289"/>
                  <a:gd name="connsiteY7" fmla="*/ 71721 h 71794"/>
                  <a:gd name="connsiteX8" fmla="*/ 72447 w 83289"/>
                  <a:gd name="connsiteY8" fmla="*/ 55722 h 71794"/>
                  <a:gd name="connsiteX9" fmla="*/ 83055 w 83289"/>
                  <a:gd name="connsiteY9" fmla="*/ 43300 h 71794"/>
                  <a:gd name="connsiteX10" fmla="*/ 83221 w 83289"/>
                  <a:gd name="connsiteY10" fmla="*/ 42547 h 71794"/>
                  <a:gd name="connsiteX11" fmla="*/ 82724 w 83289"/>
                  <a:gd name="connsiteY11" fmla="*/ 41983 h 71794"/>
                  <a:gd name="connsiteX12" fmla="*/ 72281 w 83289"/>
                  <a:gd name="connsiteY12" fmla="*/ 30878 h 71794"/>
                  <a:gd name="connsiteX13" fmla="*/ 25872 w 83289"/>
                  <a:gd name="connsiteY13" fmla="*/ 1327 h 71794"/>
                  <a:gd name="connsiteX14" fmla="*/ 181 w 83289"/>
                  <a:gd name="connsiteY14" fmla="*/ 23914 h 71794"/>
                  <a:gd name="connsiteX15" fmla="*/ 346 w 83289"/>
                  <a:gd name="connsiteY15" fmla="*/ 25043 h 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89" h="71794">
                    <a:moveTo>
                      <a:pt x="346" y="25043"/>
                    </a:moveTo>
                    <a:cubicBezTo>
                      <a:pt x="678" y="25231"/>
                      <a:pt x="1175" y="25231"/>
                      <a:pt x="1341" y="24855"/>
                    </a:cubicBezTo>
                    <a:cubicBezTo>
                      <a:pt x="3993" y="21843"/>
                      <a:pt x="7308" y="19584"/>
                      <a:pt x="10954" y="18267"/>
                    </a:cubicBezTo>
                    <a:cubicBezTo>
                      <a:pt x="24214" y="13938"/>
                      <a:pt x="38800" y="23725"/>
                      <a:pt x="43773" y="40289"/>
                    </a:cubicBezTo>
                    <a:cubicBezTo>
                      <a:pt x="46093" y="47817"/>
                      <a:pt x="45927" y="56099"/>
                      <a:pt x="43110" y="63628"/>
                    </a:cubicBezTo>
                    <a:cubicBezTo>
                      <a:pt x="42115" y="66075"/>
                      <a:pt x="40955" y="68333"/>
                      <a:pt x="39463" y="70404"/>
                    </a:cubicBezTo>
                    <a:cubicBezTo>
                      <a:pt x="39297" y="70592"/>
                      <a:pt x="39297" y="70968"/>
                      <a:pt x="39463" y="71345"/>
                    </a:cubicBezTo>
                    <a:cubicBezTo>
                      <a:pt x="39629" y="71721"/>
                      <a:pt x="39960" y="71909"/>
                      <a:pt x="40292" y="71721"/>
                    </a:cubicBezTo>
                    <a:cubicBezTo>
                      <a:pt x="53883" y="70592"/>
                      <a:pt x="59685" y="70780"/>
                      <a:pt x="72447" y="55722"/>
                    </a:cubicBezTo>
                    <a:cubicBezTo>
                      <a:pt x="75431" y="52146"/>
                      <a:pt x="78911" y="48006"/>
                      <a:pt x="83055" y="43300"/>
                    </a:cubicBezTo>
                    <a:cubicBezTo>
                      <a:pt x="83221" y="43112"/>
                      <a:pt x="83387" y="42735"/>
                      <a:pt x="83221" y="42547"/>
                    </a:cubicBezTo>
                    <a:cubicBezTo>
                      <a:pt x="83221" y="42171"/>
                      <a:pt x="83055" y="41983"/>
                      <a:pt x="82724" y="41983"/>
                    </a:cubicBezTo>
                    <a:cubicBezTo>
                      <a:pt x="78083" y="39912"/>
                      <a:pt x="74270" y="35960"/>
                      <a:pt x="72281" y="30878"/>
                    </a:cubicBezTo>
                    <a:cubicBezTo>
                      <a:pt x="63497" y="6597"/>
                      <a:pt x="44436" y="-3943"/>
                      <a:pt x="25872" y="1327"/>
                    </a:cubicBezTo>
                    <a:cubicBezTo>
                      <a:pt x="14767" y="4339"/>
                      <a:pt x="5485" y="12620"/>
                      <a:pt x="181" y="23914"/>
                    </a:cubicBezTo>
                    <a:cubicBezTo>
                      <a:pt x="-151" y="24290"/>
                      <a:pt x="15" y="24855"/>
                      <a:pt x="346" y="25043"/>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E5C7416-676D-7F6B-5502-B8F131AFA637}"/>
                  </a:ext>
                </a:extLst>
              </p:cNvPr>
              <p:cNvSpPr>
                <a:spLocks/>
              </p:cNvSpPr>
              <p:nvPr/>
            </p:nvSpPr>
            <p:spPr>
              <a:xfrm rot="6281318" flipH="1">
                <a:off x="4336848" y="5300108"/>
                <a:ext cx="4910" cy="5225"/>
              </a:xfrm>
              <a:custGeom>
                <a:avLst/>
                <a:gdLst>
                  <a:gd name="connsiteX0" fmla="*/ 1615 w 16278"/>
                  <a:gd name="connsiteY0" fmla="*/ 4918 h 15964"/>
                  <a:gd name="connsiteX1" fmla="*/ 952 w 16278"/>
                  <a:gd name="connsiteY1" fmla="*/ 4542 h 15964"/>
                  <a:gd name="connsiteX2" fmla="*/ 289 w 16278"/>
                  <a:gd name="connsiteY2" fmla="*/ 5106 h 15964"/>
                  <a:gd name="connsiteX3" fmla="*/ 621 w 16278"/>
                  <a:gd name="connsiteY3" fmla="*/ 10565 h 15964"/>
                  <a:gd name="connsiteX4" fmla="*/ 11229 w 16278"/>
                  <a:gd name="connsiteY4" fmla="*/ 15270 h 15964"/>
                  <a:gd name="connsiteX5" fmla="*/ 15870 w 16278"/>
                  <a:gd name="connsiteY5" fmla="*/ 4542 h 15964"/>
                  <a:gd name="connsiteX6" fmla="*/ 15704 w 16278"/>
                  <a:gd name="connsiteY6" fmla="*/ 3977 h 15964"/>
                  <a:gd name="connsiteX7" fmla="*/ 15538 w 16278"/>
                  <a:gd name="connsiteY7" fmla="*/ 3600 h 15964"/>
                  <a:gd name="connsiteX8" fmla="*/ 8577 w 16278"/>
                  <a:gd name="connsiteY8" fmla="*/ 401 h 15964"/>
                  <a:gd name="connsiteX9" fmla="*/ 5427 w 16278"/>
                  <a:gd name="connsiteY9" fmla="*/ 7365 h 15964"/>
                  <a:gd name="connsiteX10" fmla="*/ 5593 w 16278"/>
                  <a:gd name="connsiteY10" fmla="*/ 7741 h 15964"/>
                  <a:gd name="connsiteX11" fmla="*/ 5925 w 16278"/>
                  <a:gd name="connsiteY11" fmla="*/ 8306 h 15964"/>
                  <a:gd name="connsiteX12" fmla="*/ 1615 w 16278"/>
                  <a:gd name="connsiteY12" fmla="*/ 4918 h 1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78" h="15964">
                    <a:moveTo>
                      <a:pt x="1615" y="4918"/>
                    </a:moveTo>
                    <a:cubicBezTo>
                      <a:pt x="1449" y="4730"/>
                      <a:pt x="1118" y="4542"/>
                      <a:pt x="952" y="4542"/>
                    </a:cubicBezTo>
                    <a:cubicBezTo>
                      <a:pt x="621" y="4542"/>
                      <a:pt x="455" y="4730"/>
                      <a:pt x="289" y="5106"/>
                    </a:cubicBezTo>
                    <a:cubicBezTo>
                      <a:pt x="-208" y="6800"/>
                      <a:pt x="-42" y="8871"/>
                      <a:pt x="621" y="10565"/>
                    </a:cubicBezTo>
                    <a:cubicBezTo>
                      <a:pt x="2444" y="15082"/>
                      <a:pt x="7085" y="17152"/>
                      <a:pt x="11229" y="15270"/>
                    </a:cubicBezTo>
                    <a:cubicBezTo>
                      <a:pt x="15207" y="13764"/>
                      <a:pt x="17196" y="8871"/>
                      <a:pt x="15870" y="4542"/>
                    </a:cubicBezTo>
                    <a:cubicBezTo>
                      <a:pt x="15870" y="4353"/>
                      <a:pt x="15704" y="4165"/>
                      <a:pt x="15704" y="3977"/>
                    </a:cubicBezTo>
                    <a:lnTo>
                      <a:pt x="15538" y="3600"/>
                    </a:lnTo>
                    <a:cubicBezTo>
                      <a:pt x="14378" y="589"/>
                      <a:pt x="11229" y="-729"/>
                      <a:pt x="8577" y="401"/>
                    </a:cubicBezTo>
                    <a:cubicBezTo>
                      <a:pt x="6090" y="1342"/>
                      <a:pt x="4599" y="4542"/>
                      <a:pt x="5427" y="7365"/>
                    </a:cubicBezTo>
                    <a:cubicBezTo>
                      <a:pt x="5427" y="7553"/>
                      <a:pt x="5427" y="7553"/>
                      <a:pt x="5593" y="7741"/>
                    </a:cubicBezTo>
                    <a:cubicBezTo>
                      <a:pt x="5593" y="7929"/>
                      <a:pt x="5759" y="8118"/>
                      <a:pt x="5925" y="8306"/>
                    </a:cubicBezTo>
                    <a:cubicBezTo>
                      <a:pt x="4101" y="8118"/>
                      <a:pt x="2444" y="6800"/>
                      <a:pt x="1615" y="4918"/>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C6838AD2-68B4-7FE5-CB90-464879A78A03}"/>
                  </a:ext>
                </a:extLst>
              </p:cNvPr>
              <p:cNvSpPr>
                <a:spLocks/>
              </p:cNvSpPr>
              <p:nvPr/>
            </p:nvSpPr>
            <p:spPr>
              <a:xfrm rot="6281318" flipH="1">
                <a:off x="4334792" y="5292457"/>
                <a:ext cx="11607" cy="14502"/>
              </a:xfrm>
              <a:custGeom>
                <a:avLst/>
                <a:gdLst>
                  <a:gd name="connsiteX0" fmla="*/ 37027 w 38480"/>
                  <a:gd name="connsiteY0" fmla="*/ 18872 h 44311"/>
                  <a:gd name="connsiteX1" fmla="*/ 15148 w 38480"/>
                  <a:gd name="connsiteY1" fmla="*/ 51 h 44311"/>
                  <a:gd name="connsiteX2" fmla="*/ 11502 w 38480"/>
                  <a:gd name="connsiteY2" fmla="*/ 803 h 44311"/>
                  <a:gd name="connsiteX3" fmla="*/ 65 w 38480"/>
                  <a:gd name="connsiteY3" fmla="*/ 14543 h 44311"/>
                  <a:gd name="connsiteX4" fmla="*/ 397 w 38480"/>
                  <a:gd name="connsiteY4" fmla="*/ 15485 h 44311"/>
                  <a:gd name="connsiteX5" fmla="*/ 1391 w 38480"/>
                  <a:gd name="connsiteY5" fmla="*/ 15296 h 44311"/>
                  <a:gd name="connsiteX6" fmla="*/ 2883 w 38480"/>
                  <a:gd name="connsiteY6" fmla="*/ 13791 h 44311"/>
                  <a:gd name="connsiteX7" fmla="*/ 10176 w 38480"/>
                  <a:gd name="connsiteY7" fmla="*/ 10026 h 44311"/>
                  <a:gd name="connsiteX8" fmla="*/ 22275 w 38480"/>
                  <a:gd name="connsiteY8" fmla="*/ 20943 h 44311"/>
                  <a:gd name="connsiteX9" fmla="*/ 12662 w 38480"/>
                  <a:gd name="connsiteY9" fmla="*/ 33742 h 44311"/>
                  <a:gd name="connsiteX10" fmla="*/ 11999 w 38480"/>
                  <a:gd name="connsiteY10" fmla="*/ 34306 h 44311"/>
                  <a:gd name="connsiteX11" fmla="*/ 12165 w 38480"/>
                  <a:gd name="connsiteY11" fmla="*/ 35247 h 44311"/>
                  <a:gd name="connsiteX12" fmla="*/ 27414 w 38480"/>
                  <a:gd name="connsiteY12" fmla="*/ 44282 h 44311"/>
                  <a:gd name="connsiteX13" fmla="*/ 30894 w 38480"/>
                  <a:gd name="connsiteY13" fmla="*/ 43341 h 44311"/>
                  <a:gd name="connsiteX14" fmla="*/ 37027 w 38480"/>
                  <a:gd name="connsiteY14" fmla="*/ 18872 h 4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80" h="44311">
                    <a:moveTo>
                      <a:pt x="37027" y="18872"/>
                    </a:moveTo>
                    <a:cubicBezTo>
                      <a:pt x="33381" y="7015"/>
                      <a:pt x="24430" y="-702"/>
                      <a:pt x="15148" y="51"/>
                    </a:cubicBezTo>
                    <a:cubicBezTo>
                      <a:pt x="13988" y="239"/>
                      <a:pt x="12662" y="427"/>
                      <a:pt x="11502" y="803"/>
                    </a:cubicBezTo>
                    <a:cubicBezTo>
                      <a:pt x="6032" y="2686"/>
                      <a:pt x="2054" y="7391"/>
                      <a:pt x="65" y="14543"/>
                    </a:cubicBezTo>
                    <a:cubicBezTo>
                      <a:pt x="-101" y="14920"/>
                      <a:pt x="65" y="15296"/>
                      <a:pt x="397" y="15485"/>
                    </a:cubicBezTo>
                    <a:cubicBezTo>
                      <a:pt x="728" y="15673"/>
                      <a:pt x="1225" y="15673"/>
                      <a:pt x="1391" y="15296"/>
                    </a:cubicBezTo>
                    <a:cubicBezTo>
                      <a:pt x="1888" y="14732"/>
                      <a:pt x="2386" y="14355"/>
                      <a:pt x="2883" y="13791"/>
                    </a:cubicBezTo>
                    <a:cubicBezTo>
                      <a:pt x="4872" y="11532"/>
                      <a:pt x="7524" y="10214"/>
                      <a:pt x="10176" y="10026"/>
                    </a:cubicBezTo>
                    <a:cubicBezTo>
                      <a:pt x="16143" y="9273"/>
                      <a:pt x="21612" y="14167"/>
                      <a:pt x="22275" y="20943"/>
                    </a:cubicBezTo>
                    <a:cubicBezTo>
                      <a:pt x="22607" y="27531"/>
                      <a:pt x="18297" y="33177"/>
                      <a:pt x="12662" y="33742"/>
                    </a:cubicBezTo>
                    <a:cubicBezTo>
                      <a:pt x="12330" y="33742"/>
                      <a:pt x="12165" y="33930"/>
                      <a:pt x="11999" y="34306"/>
                    </a:cubicBezTo>
                    <a:cubicBezTo>
                      <a:pt x="11833" y="34683"/>
                      <a:pt x="11999" y="34871"/>
                      <a:pt x="12165" y="35247"/>
                    </a:cubicBezTo>
                    <a:cubicBezTo>
                      <a:pt x="16474" y="41459"/>
                      <a:pt x="22110" y="44658"/>
                      <a:pt x="27414" y="44282"/>
                    </a:cubicBezTo>
                    <a:cubicBezTo>
                      <a:pt x="28574" y="44094"/>
                      <a:pt x="29734" y="43906"/>
                      <a:pt x="30894" y="43341"/>
                    </a:cubicBezTo>
                    <a:cubicBezTo>
                      <a:pt x="37856" y="40329"/>
                      <a:pt x="40342" y="29601"/>
                      <a:pt x="37027" y="18872"/>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D78E3BD7-EAD3-5954-257E-28B4B79ECBAA}"/>
                  </a:ext>
                </a:extLst>
              </p:cNvPr>
              <p:cNvSpPr>
                <a:spLocks/>
              </p:cNvSpPr>
              <p:nvPr/>
            </p:nvSpPr>
            <p:spPr>
              <a:xfrm rot="6281318" flipH="1">
                <a:off x="4320571" y="5275511"/>
                <a:ext cx="45894" cy="22671"/>
              </a:xfrm>
              <a:custGeom>
                <a:avLst/>
                <a:gdLst>
                  <a:gd name="connsiteX0" fmla="*/ 123280 w 152145"/>
                  <a:gd name="connsiteY0" fmla="*/ 21274 h 69270"/>
                  <a:gd name="connsiteX1" fmla="*/ 128915 w 152145"/>
                  <a:gd name="connsiteY1" fmla="*/ 9605 h 69270"/>
                  <a:gd name="connsiteX2" fmla="*/ 131402 w 152145"/>
                  <a:gd name="connsiteY2" fmla="*/ 3582 h 69270"/>
                  <a:gd name="connsiteX3" fmla="*/ 128418 w 152145"/>
                  <a:gd name="connsiteY3" fmla="*/ 194 h 69270"/>
                  <a:gd name="connsiteX4" fmla="*/ 123114 w 152145"/>
                  <a:gd name="connsiteY4" fmla="*/ 3582 h 69270"/>
                  <a:gd name="connsiteX5" fmla="*/ 123114 w 152145"/>
                  <a:gd name="connsiteY5" fmla="*/ 6029 h 69270"/>
                  <a:gd name="connsiteX6" fmla="*/ 116816 w 152145"/>
                  <a:gd name="connsiteY6" fmla="*/ 19580 h 69270"/>
                  <a:gd name="connsiteX7" fmla="*/ 116484 w 152145"/>
                  <a:gd name="connsiteY7" fmla="*/ 20710 h 69270"/>
                  <a:gd name="connsiteX8" fmla="*/ 115324 w 152145"/>
                  <a:gd name="connsiteY8" fmla="*/ 24474 h 69270"/>
                  <a:gd name="connsiteX9" fmla="*/ 113169 w 152145"/>
                  <a:gd name="connsiteY9" fmla="*/ 30685 h 69270"/>
                  <a:gd name="connsiteX10" fmla="*/ 104385 w 152145"/>
                  <a:gd name="connsiteY10" fmla="*/ 36520 h 69270"/>
                  <a:gd name="connsiteX11" fmla="*/ 97092 w 152145"/>
                  <a:gd name="connsiteY11" fmla="*/ 35579 h 69270"/>
                  <a:gd name="connsiteX12" fmla="*/ 52671 w 152145"/>
                  <a:gd name="connsiteY12" fmla="*/ 63435 h 69270"/>
                  <a:gd name="connsiteX13" fmla="*/ 23499 w 152145"/>
                  <a:gd name="connsiteY13" fmla="*/ 51389 h 69270"/>
                  <a:gd name="connsiteX14" fmla="*/ 2283 w 152145"/>
                  <a:gd name="connsiteY14" fmla="*/ 59294 h 69270"/>
                  <a:gd name="connsiteX15" fmla="*/ 128 w 152145"/>
                  <a:gd name="connsiteY15" fmla="*/ 64000 h 69270"/>
                  <a:gd name="connsiteX16" fmla="*/ 2449 w 152145"/>
                  <a:gd name="connsiteY16" fmla="*/ 66447 h 69270"/>
                  <a:gd name="connsiteX17" fmla="*/ 16869 w 152145"/>
                  <a:gd name="connsiteY17" fmla="*/ 69270 h 69270"/>
                  <a:gd name="connsiteX18" fmla="*/ 115821 w 152145"/>
                  <a:gd name="connsiteY18" fmla="*/ 69270 h 69270"/>
                  <a:gd name="connsiteX19" fmla="*/ 122285 w 152145"/>
                  <a:gd name="connsiteY19" fmla="*/ 65694 h 69270"/>
                  <a:gd name="connsiteX20" fmla="*/ 127092 w 152145"/>
                  <a:gd name="connsiteY20" fmla="*/ 58165 h 69270"/>
                  <a:gd name="connsiteX21" fmla="*/ 126761 w 152145"/>
                  <a:gd name="connsiteY21" fmla="*/ 49319 h 69270"/>
                  <a:gd name="connsiteX22" fmla="*/ 126761 w 152145"/>
                  <a:gd name="connsiteY22" fmla="*/ 49319 h 69270"/>
                  <a:gd name="connsiteX23" fmla="*/ 126761 w 152145"/>
                  <a:gd name="connsiteY23" fmla="*/ 46684 h 69270"/>
                  <a:gd name="connsiteX24" fmla="*/ 136208 w 152145"/>
                  <a:gd name="connsiteY24" fmla="*/ 35202 h 69270"/>
                  <a:gd name="connsiteX25" fmla="*/ 147148 w 152145"/>
                  <a:gd name="connsiteY25" fmla="*/ 27674 h 69270"/>
                  <a:gd name="connsiteX26" fmla="*/ 152120 w 152145"/>
                  <a:gd name="connsiteY26" fmla="*/ 23533 h 69270"/>
                  <a:gd name="connsiteX27" fmla="*/ 150297 w 152145"/>
                  <a:gd name="connsiteY27" fmla="*/ 18827 h 69270"/>
                  <a:gd name="connsiteX28" fmla="*/ 146816 w 152145"/>
                  <a:gd name="connsiteY28" fmla="*/ 18263 h 69270"/>
                  <a:gd name="connsiteX29" fmla="*/ 143833 w 152145"/>
                  <a:gd name="connsiteY29" fmla="*/ 21274 h 69270"/>
                  <a:gd name="connsiteX30" fmla="*/ 132562 w 152145"/>
                  <a:gd name="connsiteY30" fmla="*/ 29179 h 69270"/>
                  <a:gd name="connsiteX31" fmla="*/ 120959 w 152145"/>
                  <a:gd name="connsiteY31" fmla="*/ 37461 h 69270"/>
                  <a:gd name="connsiteX32" fmla="*/ 123280 w 152145"/>
                  <a:gd name="connsiteY32" fmla="*/ 21274 h 6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145" h="69270">
                    <a:moveTo>
                      <a:pt x="123280" y="21274"/>
                    </a:moveTo>
                    <a:cubicBezTo>
                      <a:pt x="124772" y="17133"/>
                      <a:pt x="126761" y="13181"/>
                      <a:pt x="128915" y="9605"/>
                    </a:cubicBezTo>
                    <a:cubicBezTo>
                      <a:pt x="130904" y="8664"/>
                      <a:pt x="132065" y="6029"/>
                      <a:pt x="131402" y="3582"/>
                    </a:cubicBezTo>
                    <a:cubicBezTo>
                      <a:pt x="130904" y="1888"/>
                      <a:pt x="129910" y="758"/>
                      <a:pt x="128418" y="194"/>
                    </a:cubicBezTo>
                    <a:cubicBezTo>
                      <a:pt x="126098" y="-559"/>
                      <a:pt x="123777" y="947"/>
                      <a:pt x="123114" y="3582"/>
                    </a:cubicBezTo>
                    <a:cubicBezTo>
                      <a:pt x="122948" y="4335"/>
                      <a:pt x="122948" y="5276"/>
                      <a:pt x="123114" y="6029"/>
                    </a:cubicBezTo>
                    <a:cubicBezTo>
                      <a:pt x="120628" y="10358"/>
                      <a:pt x="118473" y="14875"/>
                      <a:pt x="116816" y="19580"/>
                    </a:cubicBezTo>
                    <a:lnTo>
                      <a:pt x="116484" y="20710"/>
                    </a:lnTo>
                    <a:cubicBezTo>
                      <a:pt x="116153" y="22027"/>
                      <a:pt x="115655" y="23156"/>
                      <a:pt x="115324" y="24474"/>
                    </a:cubicBezTo>
                    <a:cubicBezTo>
                      <a:pt x="114661" y="26733"/>
                      <a:pt x="113998" y="28615"/>
                      <a:pt x="113169" y="30685"/>
                    </a:cubicBezTo>
                    <a:cubicBezTo>
                      <a:pt x="111677" y="34638"/>
                      <a:pt x="108197" y="36896"/>
                      <a:pt x="104385" y="36520"/>
                    </a:cubicBezTo>
                    <a:lnTo>
                      <a:pt x="97092" y="35579"/>
                    </a:lnTo>
                    <a:cubicBezTo>
                      <a:pt x="78528" y="57789"/>
                      <a:pt x="75378" y="63435"/>
                      <a:pt x="52671" y="63435"/>
                    </a:cubicBezTo>
                    <a:cubicBezTo>
                      <a:pt x="37919" y="63435"/>
                      <a:pt x="29466" y="58165"/>
                      <a:pt x="23499" y="51389"/>
                    </a:cubicBezTo>
                    <a:lnTo>
                      <a:pt x="2283" y="59294"/>
                    </a:lnTo>
                    <a:cubicBezTo>
                      <a:pt x="626" y="59859"/>
                      <a:pt x="-369" y="62118"/>
                      <a:pt x="128" y="64000"/>
                    </a:cubicBezTo>
                    <a:cubicBezTo>
                      <a:pt x="460" y="65129"/>
                      <a:pt x="1289" y="66070"/>
                      <a:pt x="2449" y="66447"/>
                    </a:cubicBezTo>
                    <a:cubicBezTo>
                      <a:pt x="7090" y="67953"/>
                      <a:pt x="12062" y="68894"/>
                      <a:pt x="16869" y="69270"/>
                    </a:cubicBezTo>
                    <a:cubicBezTo>
                      <a:pt x="20184" y="69270"/>
                      <a:pt x="97257" y="69270"/>
                      <a:pt x="115821" y="69270"/>
                    </a:cubicBezTo>
                    <a:cubicBezTo>
                      <a:pt x="118307" y="69270"/>
                      <a:pt x="120628" y="67953"/>
                      <a:pt x="122285" y="65694"/>
                    </a:cubicBezTo>
                    <a:cubicBezTo>
                      <a:pt x="123777" y="63624"/>
                      <a:pt x="125600" y="60800"/>
                      <a:pt x="127092" y="58165"/>
                    </a:cubicBezTo>
                    <a:cubicBezTo>
                      <a:pt x="128750" y="55530"/>
                      <a:pt x="128584" y="51766"/>
                      <a:pt x="126761" y="49319"/>
                    </a:cubicBezTo>
                    <a:lnTo>
                      <a:pt x="126761" y="49319"/>
                    </a:lnTo>
                    <a:cubicBezTo>
                      <a:pt x="126263" y="48566"/>
                      <a:pt x="126263" y="47437"/>
                      <a:pt x="126761" y="46684"/>
                    </a:cubicBezTo>
                    <a:cubicBezTo>
                      <a:pt x="129578" y="42543"/>
                      <a:pt x="132728" y="38590"/>
                      <a:pt x="136208" y="35202"/>
                    </a:cubicBezTo>
                    <a:cubicBezTo>
                      <a:pt x="139689" y="32379"/>
                      <a:pt x="143336" y="29932"/>
                      <a:pt x="147148" y="27674"/>
                    </a:cubicBezTo>
                    <a:cubicBezTo>
                      <a:pt x="149468" y="28050"/>
                      <a:pt x="151789" y="26168"/>
                      <a:pt x="152120" y="23533"/>
                    </a:cubicBezTo>
                    <a:cubicBezTo>
                      <a:pt x="152286" y="21651"/>
                      <a:pt x="151623" y="19769"/>
                      <a:pt x="150297" y="18827"/>
                    </a:cubicBezTo>
                    <a:cubicBezTo>
                      <a:pt x="149303" y="18075"/>
                      <a:pt x="147977" y="17886"/>
                      <a:pt x="146816" y="18263"/>
                    </a:cubicBezTo>
                    <a:cubicBezTo>
                      <a:pt x="145325" y="18451"/>
                      <a:pt x="144164" y="19769"/>
                      <a:pt x="143833" y="21274"/>
                    </a:cubicBezTo>
                    <a:cubicBezTo>
                      <a:pt x="139855" y="23533"/>
                      <a:pt x="136208" y="26168"/>
                      <a:pt x="132562" y="29179"/>
                    </a:cubicBezTo>
                    <a:cubicBezTo>
                      <a:pt x="128915" y="32191"/>
                      <a:pt x="124937" y="35014"/>
                      <a:pt x="120959" y="37461"/>
                    </a:cubicBezTo>
                    <a:cubicBezTo>
                      <a:pt x="120959" y="32003"/>
                      <a:pt x="121788" y="26544"/>
                      <a:pt x="123280" y="21274"/>
                    </a:cubicBezTo>
                    <a:close/>
                  </a:path>
                </a:pathLst>
              </a:custGeom>
              <a:solidFill>
                <a:schemeClr val="bg1">
                  <a:lumMod val="50000"/>
                </a:schemeClr>
              </a:solidFill>
              <a:ln w="1588"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DE2839AC-F74B-086F-FD46-672A0534DCD2}"/>
                  </a:ext>
                </a:extLst>
              </p:cNvPr>
              <p:cNvSpPr>
                <a:spLocks/>
              </p:cNvSpPr>
              <p:nvPr/>
            </p:nvSpPr>
            <p:spPr>
              <a:xfrm rot="234003">
                <a:off x="3290547" y="5203017"/>
                <a:ext cx="1479223" cy="333103"/>
              </a:xfrm>
              <a:custGeom>
                <a:avLst/>
                <a:gdLst>
                  <a:gd name="connsiteX0" fmla="*/ 0 w 4330700"/>
                  <a:gd name="connsiteY0" fmla="*/ 0 h 1225550"/>
                  <a:gd name="connsiteX1" fmla="*/ 615950 w 4330700"/>
                  <a:gd name="connsiteY1" fmla="*/ 19050 h 1225550"/>
                  <a:gd name="connsiteX2" fmla="*/ 1708150 w 4330700"/>
                  <a:gd name="connsiteY2" fmla="*/ 215900 h 1225550"/>
                  <a:gd name="connsiteX3" fmla="*/ 2724150 w 4330700"/>
                  <a:gd name="connsiteY3" fmla="*/ 501650 h 1225550"/>
                  <a:gd name="connsiteX4" fmla="*/ 3683000 w 4330700"/>
                  <a:gd name="connsiteY4" fmla="*/ 889000 h 1225550"/>
                  <a:gd name="connsiteX5" fmla="*/ 4330700 w 4330700"/>
                  <a:gd name="connsiteY5" fmla="*/ 1225550 h 1225550"/>
                  <a:gd name="connsiteX0" fmla="*/ 0 w 4330700"/>
                  <a:gd name="connsiteY0" fmla="*/ 1905 h 1227455"/>
                  <a:gd name="connsiteX1" fmla="*/ 13165 w 4330700"/>
                  <a:gd name="connsiteY1" fmla="*/ 0 h 1227455"/>
                  <a:gd name="connsiteX2" fmla="*/ 615950 w 4330700"/>
                  <a:gd name="connsiteY2" fmla="*/ 20955 h 1227455"/>
                  <a:gd name="connsiteX3" fmla="*/ 1708150 w 4330700"/>
                  <a:gd name="connsiteY3" fmla="*/ 217805 h 1227455"/>
                  <a:gd name="connsiteX4" fmla="*/ 2724150 w 4330700"/>
                  <a:gd name="connsiteY4" fmla="*/ 503555 h 1227455"/>
                  <a:gd name="connsiteX5" fmla="*/ 3683000 w 4330700"/>
                  <a:gd name="connsiteY5" fmla="*/ 890905 h 1227455"/>
                  <a:gd name="connsiteX6" fmla="*/ 4330700 w 4330700"/>
                  <a:gd name="connsiteY6" fmla="*/ 1227455 h 1227455"/>
                  <a:gd name="connsiteX0" fmla="*/ 0 w 4330700"/>
                  <a:gd name="connsiteY0" fmla="*/ 116205 h 1341755"/>
                  <a:gd name="connsiteX1" fmla="*/ 6815 w 4330700"/>
                  <a:gd name="connsiteY1" fmla="*/ 0 h 1341755"/>
                  <a:gd name="connsiteX2" fmla="*/ 615950 w 4330700"/>
                  <a:gd name="connsiteY2" fmla="*/ 135255 h 1341755"/>
                  <a:gd name="connsiteX3" fmla="*/ 1708150 w 4330700"/>
                  <a:gd name="connsiteY3" fmla="*/ 332105 h 1341755"/>
                  <a:gd name="connsiteX4" fmla="*/ 2724150 w 4330700"/>
                  <a:gd name="connsiteY4" fmla="*/ 617855 h 1341755"/>
                  <a:gd name="connsiteX5" fmla="*/ 3683000 w 4330700"/>
                  <a:gd name="connsiteY5" fmla="*/ 1005205 h 1341755"/>
                  <a:gd name="connsiteX6" fmla="*/ 4330700 w 4330700"/>
                  <a:gd name="connsiteY6" fmla="*/ 1341755 h 1341755"/>
                  <a:gd name="connsiteX0" fmla="*/ 0 w 4330700"/>
                  <a:gd name="connsiteY0" fmla="*/ 0 h 1225550"/>
                  <a:gd name="connsiteX1" fmla="*/ 44915 w 4330700"/>
                  <a:gd name="connsiteY1" fmla="*/ 74295 h 1225550"/>
                  <a:gd name="connsiteX2" fmla="*/ 615950 w 4330700"/>
                  <a:gd name="connsiteY2" fmla="*/ 19050 h 1225550"/>
                  <a:gd name="connsiteX3" fmla="*/ 1708150 w 4330700"/>
                  <a:gd name="connsiteY3" fmla="*/ 215900 h 1225550"/>
                  <a:gd name="connsiteX4" fmla="*/ 2724150 w 4330700"/>
                  <a:gd name="connsiteY4" fmla="*/ 501650 h 1225550"/>
                  <a:gd name="connsiteX5" fmla="*/ 3683000 w 4330700"/>
                  <a:gd name="connsiteY5" fmla="*/ 889000 h 1225550"/>
                  <a:gd name="connsiteX6" fmla="*/ 4330700 w 4330700"/>
                  <a:gd name="connsiteY6" fmla="*/ 1225550 h 1225550"/>
                  <a:gd name="connsiteX0" fmla="*/ 0 w 4324350"/>
                  <a:gd name="connsiteY0" fmla="*/ 0 h 1333500"/>
                  <a:gd name="connsiteX1" fmla="*/ 38565 w 4324350"/>
                  <a:gd name="connsiteY1" fmla="*/ 182245 h 1333500"/>
                  <a:gd name="connsiteX2" fmla="*/ 609600 w 4324350"/>
                  <a:gd name="connsiteY2" fmla="*/ 127000 h 1333500"/>
                  <a:gd name="connsiteX3" fmla="*/ 1701800 w 4324350"/>
                  <a:gd name="connsiteY3" fmla="*/ 323850 h 1333500"/>
                  <a:gd name="connsiteX4" fmla="*/ 2717800 w 4324350"/>
                  <a:gd name="connsiteY4" fmla="*/ 609600 h 1333500"/>
                  <a:gd name="connsiteX5" fmla="*/ 3676650 w 4324350"/>
                  <a:gd name="connsiteY5" fmla="*/ 996950 h 1333500"/>
                  <a:gd name="connsiteX6" fmla="*/ 4324350 w 4324350"/>
                  <a:gd name="connsiteY6" fmla="*/ 1333500 h 1333500"/>
                  <a:gd name="connsiteX0" fmla="*/ 5885 w 4330235"/>
                  <a:gd name="connsiteY0" fmla="*/ 0 h 1333500"/>
                  <a:gd name="connsiteX1" fmla="*/ 0 w 4330235"/>
                  <a:gd name="connsiteY1" fmla="*/ 118745 h 1333500"/>
                  <a:gd name="connsiteX2" fmla="*/ 615485 w 4330235"/>
                  <a:gd name="connsiteY2" fmla="*/ 127000 h 1333500"/>
                  <a:gd name="connsiteX3" fmla="*/ 1707685 w 4330235"/>
                  <a:gd name="connsiteY3" fmla="*/ 323850 h 1333500"/>
                  <a:gd name="connsiteX4" fmla="*/ 2723685 w 4330235"/>
                  <a:gd name="connsiteY4" fmla="*/ 609600 h 1333500"/>
                  <a:gd name="connsiteX5" fmla="*/ 3682535 w 4330235"/>
                  <a:gd name="connsiteY5" fmla="*/ 996950 h 1333500"/>
                  <a:gd name="connsiteX6" fmla="*/ 4330235 w 4330235"/>
                  <a:gd name="connsiteY6" fmla="*/ 1333500 h 1333500"/>
                  <a:gd name="connsiteX0" fmla="*/ 12234 w 4336584"/>
                  <a:gd name="connsiteY0" fmla="*/ 1905 h 1335405"/>
                  <a:gd name="connsiteX1" fmla="*/ 0 w 4336584"/>
                  <a:gd name="connsiteY1" fmla="*/ 0 h 1335405"/>
                  <a:gd name="connsiteX2" fmla="*/ 6349 w 4336584"/>
                  <a:gd name="connsiteY2" fmla="*/ 120650 h 1335405"/>
                  <a:gd name="connsiteX3" fmla="*/ 621834 w 4336584"/>
                  <a:gd name="connsiteY3" fmla="*/ 128905 h 1335405"/>
                  <a:gd name="connsiteX4" fmla="*/ 1714034 w 4336584"/>
                  <a:gd name="connsiteY4" fmla="*/ 325755 h 1335405"/>
                  <a:gd name="connsiteX5" fmla="*/ 2730034 w 4336584"/>
                  <a:gd name="connsiteY5" fmla="*/ 611505 h 1335405"/>
                  <a:gd name="connsiteX6" fmla="*/ 3688884 w 4336584"/>
                  <a:gd name="connsiteY6" fmla="*/ 998855 h 1335405"/>
                  <a:gd name="connsiteX7" fmla="*/ 4336584 w 4336584"/>
                  <a:gd name="connsiteY7" fmla="*/ 1335405 h 1335405"/>
                  <a:gd name="connsiteX0" fmla="*/ 5885 w 4330235"/>
                  <a:gd name="connsiteY0" fmla="*/ 1905 h 1335405"/>
                  <a:gd name="connsiteX1" fmla="*/ 482601 w 4330235"/>
                  <a:gd name="connsiteY1" fmla="*/ 0 h 1335405"/>
                  <a:gd name="connsiteX2" fmla="*/ 0 w 4330235"/>
                  <a:gd name="connsiteY2" fmla="*/ 120650 h 1335405"/>
                  <a:gd name="connsiteX3" fmla="*/ 615485 w 4330235"/>
                  <a:gd name="connsiteY3" fmla="*/ 128905 h 1335405"/>
                  <a:gd name="connsiteX4" fmla="*/ 1707685 w 4330235"/>
                  <a:gd name="connsiteY4" fmla="*/ 325755 h 1335405"/>
                  <a:gd name="connsiteX5" fmla="*/ 2723685 w 4330235"/>
                  <a:gd name="connsiteY5" fmla="*/ 611505 h 1335405"/>
                  <a:gd name="connsiteX6" fmla="*/ 3682535 w 4330235"/>
                  <a:gd name="connsiteY6" fmla="*/ 998855 h 1335405"/>
                  <a:gd name="connsiteX7" fmla="*/ 4330235 w 4330235"/>
                  <a:gd name="connsiteY7" fmla="*/ 1335405 h 1335405"/>
                  <a:gd name="connsiteX0" fmla="*/ 240834 w 4565184"/>
                  <a:gd name="connsiteY0" fmla="*/ 190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0 w 4565184"/>
                  <a:gd name="connsiteY1" fmla="*/ 0 h 1335405"/>
                  <a:gd name="connsiteX2" fmla="*/ 234949 w 4565184"/>
                  <a:gd name="connsiteY2" fmla="*/ 120650 h 1335405"/>
                  <a:gd name="connsiteX3" fmla="*/ 850434 w 4565184"/>
                  <a:gd name="connsiteY3" fmla="*/ 128905 h 1335405"/>
                  <a:gd name="connsiteX4" fmla="*/ 1942634 w 4565184"/>
                  <a:gd name="connsiteY4" fmla="*/ 325755 h 1335405"/>
                  <a:gd name="connsiteX5" fmla="*/ 2958634 w 4565184"/>
                  <a:gd name="connsiteY5" fmla="*/ 611505 h 1335405"/>
                  <a:gd name="connsiteX6" fmla="*/ 3917484 w 4565184"/>
                  <a:gd name="connsiteY6" fmla="*/ 998855 h 1335405"/>
                  <a:gd name="connsiteX7" fmla="*/ 4565184 w 4565184"/>
                  <a:gd name="connsiteY7" fmla="*/ 1335405 h 1335405"/>
                  <a:gd name="connsiteX0" fmla="*/ 996484 w 4565184"/>
                  <a:gd name="connsiteY0" fmla="*/ 20955 h 1335405"/>
                  <a:gd name="connsiteX1" fmla="*/ 1022350 w 4565184"/>
                  <a:gd name="connsiteY1" fmla="*/ 1905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996484 w 4565184"/>
                  <a:gd name="connsiteY0" fmla="*/ 2095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933450 w 4565184"/>
                  <a:gd name="connsiteY1" fmla="*/ 25401 h 1335405"/>
                  <a:gd name="connsiteX2" fmla="*/ 0 w 4565184"/>
                  <a:gd name="connsiteY2" fmla="*/ 0 h 1335405"/>
                  <a:gd name="connsiteX3" fmla="*/ 234949 w 4565184"/>
                  <a:gd name="connsiteY3" fmla="*/ 120650 h 1335405"/>
                  <a:gd name="connsiteX4" fmla="*/ 850434 w 4565184"/>
                  <a:gd name="connsiteY4" fmla="*/ 128905 h 1335405"/>
                  <a:gd name="connsiteX5" fmla="*/ 1942634 w 4565184"/>
                  <a:gd name="connsiteY5" fmla="*/ 325755 h 1335405"/>
                  <a:gd name="connsiteX6" fmla="*/ 2958634 w 4565184"/>
                  <a:gd name="connsiteY6" fmla="*/ 611505 h 1335405"/>
                  <a:gd name="connsiteX7" fmla="*/ 3917484 w 4565184"/>
                  <a:gd name="connsiteY7" fmla="*/ 998855 h 1335405"/>
                  <a:gd name="connsiteX8" fmla="*/ 4565184 w 4565184"/>
                  <a:gd name="connsiteY8" fmla="*/ 1335405 h 1335405"/>
                  <a:gd name="connsiteX0" fmla="*/ 1993434 w 4565184"/>
                  <a:gd name="connsiteY0" fmla="*/ 205105 h 1335405"/>
                  <a:gd name="connsiteX1" fmla="*/ 1993900 w 4565184"/>
                  <a:gd name="connsiteY1" fmla="*/ 19050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1993434 w 4565184"/>
                  <a:gd name="connsiteY0" fmla="*/ 20510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1879600 w 4565184"/>
                  <a:gd name="connsiteY1" fmla="*/ 184151 h 1335405"/>
                  <a:gd name="connsiteX2" fmla="*/ 933450 w 4565184"/>
                  <a:gd name="connsiteY2" fmla="*/ 25401 h 1335405"/>
                  <a:gd name="connsiteX3" fmla="*/ 0 w 4565184"/>
                  <a:gd name="connsiteY3" fmla="*/ 0 h 1335405"/>
                  <a:gd name="connsiteX4" fmla="*/ 234949 w 4565184"/>
                  <a:gd name="connsiteY4" fmla="*/ 120650 h 1335405"/>
                  <a:gd name="connsiteX5" fmla="*/ 850434 w 4565184"/>
                  <a:gd name="connsiteY5" fmla="*/ 128905 h 1335405"/>
                  <a:gd name="connsiteX6" fmla="*/ 1942634 w 4565184"/>
                  <a:gd name="connsiteY6" fmla="*/ 325755 h 1335405"/>
                  <a:gd name="connsiteX7" fmla="*/ 2958634 w 4565184"/>
                  <a:gd name="connsiteY7" fmla="*/ 611505 h 1335405"/>
                  <a:gd name="connsiteX8" fmla="*/ 3917484 w 4565184"/>
                  <a:gd name="connsiteY8" fmla="*/ 998855 h 1335405"/>
                  <a:gd name="connsiteX9" fmla="*/ 4565184 w 4565184"/>
                  <a:gd name="connsiteY9" fmla="*/ 1335405 h 1335405"/>
                  <a:gd name="connsiteX0" fmla="*/ 2945934 w 4565184"/>
                  <a:gd name="connsiteY0" fmla="*/ 478155 h 1335405"/>
                  <a:gd name="connsiteX1" fmla="*/ 2952750 w 4565184"/>
                  <a:gd name="connsiteY1" fmla="*/ 50165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2945934 w 4565184"/>
                  <a:gd name="connsiteY0" fmla="*/ 47815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565184"/>
                  <a:gd name="connsiteY0" fmla="*/ 636905 h 1335405"/>
                  <a:gd name="connsiteX1" fmla="*/ 2889250 w 4565184"/>
                  <a:gd name="connsiteY1" fmla="*/ 444501 h 1335405"/>
                  <a:gd name="connsiteX2" fmla="*/ 1879600 w 4565184"/>
                  <a:gd name="connsiteY2" fmla="*/ 184151 h 1335405"/>
                  <a:gd name="connsiteX3" fmla="*/ 933450 w 4565184"/>
                  <a:gd name="connsiteY3" fmla="*/ 25401 h 1335405"/>
                  <a:gd name="connsiteX4" fmla="*/ 0 w 4565184"/>
                  <a:gd name="connsiteY4" fmla="*/ 0 h 1335405"/>
                  <a:gd name="connsiteX5" fmla="*/ 234949 w 4565184"/>
                  <a:gd name="connsiteY5" fmla="*/ 120650 h 1335405"/>
                  <a:gd name="connsiteX6" fmla="*/ 850434 w 4565184"/>
                  <a:gd name="connsiteY6" fmla="*/ 128905 h 1335405"/>
                  <a:gd name="connsiteX7" fmla="*/ 1942634 w 4565184"/>
                  <a:gd name="connsiteY7" fmla="*/ 325755 h 1335405"/>
                  <a:gd name="connsiteX8" fmla="*/ 2958634 w 4565184"/>
                  <a:gd name="connsiteY8" fmla="*/ 611505 h 1335405"/>
                  <a:gd name="connsiteX9" fmla="*/ 3917484 w 4565184"/>
                  <a:gd name="connsiteY9" fmla="*/ 998855 h 1335405"/>
                  <a:gd name="connsiteX10" fmla="*/ 4565184 w 4565184"/>
                  <a:gd name="connsiteY10" fmla="*/ 1335405 h 1335405"/>
                  <a:gd name="connsiteX0" fmla="*/ 3511084 w 4608457"/>
                  <a:gd name="connsiteY0" fmla="*/ 636905 h 1361718"/>
                  <a:gd name="connsiteX1" fmla="*/ 2889250 w 4608457"/>
                  <a:gd name="connsiteY1" fmla="*/ 444501 h 1361718"/>
                  <a:gd name="connsiteX2" fmla="*/ 1879600 w 4608457"/>
                  <a:gd name="connsiteY2" fmla="*/ 184151 h 1361718"/>
                  <a:gd name="connsiteX3" fmla="*/ 933450 w 4608457"/>
                  <a:gd name="connsiteY3" fmla="*/ 25401 h 1361718"/>
                  <a:gd name="connsiteX4" fmla="*/ 0 w 4608457"/>
                  <a:gd name="connsiteY4" fmla="*/ 0 h 1361718"/>
                  <a:gd name="connsiteX5" fmla="*/ 234949 w 4608457"/>
                  <a:gd name="connsiteY5" fmla="*/ 120650 h 1361718"/>
                  <a:gd name="connsiteX6" fmla="*/ 850434 w 4608457"/>
                  <a:gd name="connsiteY6" fmla="*/ 128905 h 1361718"/>
                  <a:gd name="connsiteX7" fmla="*/ 1942634 w 4608457"/>
                  <a:gd name="connsiteY7" fmla="*/ 325755 h 1361718"/>
                  <a:gd name="connsiteX8" fmla="*/ 2958634 w 4608457"/>
                  <a:gd name="connsiteY8" fmla="*/ 611505 h 1361718"/>
                  <a:gd name="connsiteX9" fmla="*/ 3917484 w 4608457"/>
                  <a:gd name="connsiteY9" fmla="*/ 998855 h 1361718"/>
                  <a:gd name="connsiteX10" fmla="*/ 4565184 w 4608457"/>
                  <a:gd name="connsiteY10" fmla="*/ 1335405 h 1361718"/>
                  <a:gd name="connsiteX11" fmla="*/ 4547823 w 4608457"/>
                  <a:gd name="connsiteY11" fmla="*/ 1340078 h 1361718"/>
                  <a:gd name="connsiteX0" fmla="*/ 3511084 w 4608457"/>
                  <a:gd name="connsiteY0" fmla="*/ 636905 h 1340078"/>
                  <a:gd name="connsiteX1" fmla="*/ 2889250 w 4608457"/>
                  <a:gd name="connsiteY1" fmla="*/ 444501 h 1340078"/>
                  <a:gd name="connsiteX2" fmla="*/ 1879600 w 4608457"/>
                  <a:gd name="connsiteY2" fmla="*/ 184151 h 1340078"/>
                  <a:gd name="connsiteX3" fmla="*/ 933450 w 4608457"/>
                  <a:gd name="connsiteY3" fmla="*/ 25401 h 1340078"/>
                  <a:gd name="connsiteX4" fmla="*/ 0 w 4608457"/>
                  <a:gd name="connsiteY4" fmla="*/ 0 h 1340078"/>
                  <a:gd name="connsiteX5" fmla="*/ 234949 w 4608457"/>
                  <a:gd name="connsiteY5" fmla="*/ 120650 h 1340078"/>
                  <a:gd name="connsiteX6" fmla="*/ 850434 w 4608457"/>
                  <a:gd name="connsiteY6" fmla="*/ 128905 h 1340078"/>
                  <a:gd name="connsiteX7" fmla="*/ 1942634 w 4608457"/>
                  <a:gd name="connsiteY7" fmla="*/ 325755 h 1340078"/>
                  <a:gd name="connsiteX8" fmla="*/ 2958634 w 4608457"/>
                  <a:gd name="connsiteY8" fmla="*/ 611505 h 1340078"/>
                  <a:gd name="connsiteX9" fmla="*/ 3917484 w 4608457"/>
                  <a:gd name="connsiteY9" fmla="*/ 998855 h 1340078"/>
                  <a:gd name="connsiteX10" fmla="*/ 4565184 w 4608457"/>
                  <a:gd name="connsiteY10" fmla="*/ 1176655 h 1340078"/>
                  <a:gd name="connsiteX11" fmla="*/ 4547823 w 4608457"/>
                  <a:gd name="connsiteY11" fmla="*/ 1340078 h 1340078"/>
                  <a:gd name="connsiteX0" fmla="*/ 3511084 w 4548753"/>
                  <a:gd name="connsiteY0" fmla="*/ 636905 h 1353134"/>
                  <a:gd name="connsiteX1" fmla="*/ 2889250 w 4548753"/>
                  <a:gd name="connsiteY1" fmla="*/ 444501 h 1353134"/>
                  <a:gd name="connsiteX2" fmla="*/ 1879600 w 4548753"/>
                  <a:gd name="connsiteY2" fmla="*/ 184151 h 1353134"/>
                  <a:gd name="connsiteX3" fmla="*/ 933450 w 4548753"/>
                  <a:gd name="connsiteY3" fmla="*/ 25401 h 1353134"/>
                  <a:gd name="connsiteX4" fmla="*/ 0 w 4548753"/>
                  <a:gd name="connsiteY4" fmla="*/ 0 h 1353134"/>
                  <a:gd name="connsiteX5" fmla="*/ 234949 w 4548753"/>
                  <a:gd name="connsiteY5" fmla="*/ 120650 h 1353134"/>
                  <a:gd name="connsiteX6" fmla="*/ 850434 w 4548753"/>
                  <a:gd name="connsiteY6" fmla="*/ 128905 h 1353134"/>
                  <a:gd name="connsiteX7" fmla="*/ 1942634 w 4548753"/>
                  <a:gd name="connsiteY7" fmla="*/ 325755 h 1353134"/>
                  <a:gd name="connsiteX8" fmla="*/ 2958634 w 4548753"/>
                  <a:gd name="connsiteY8" fmla="*/ 611505 h 1353134"/>
                  <a:gd name="connsiteX9" fmla="*/ 3917484 w 4548753"/>
                  <a:gd name="connsiteY9" fmla="*/ 998855 h 1353134"/>
                  <a:gd name="connsiteX10" fmla="*/ 4444534 w 4548753"/>
                  <a:gd name="connsiteY10" fmla="*/ 1322705 h 1353134"/>
                  <a:gd name="connsiteX11" fmla="*/ 4547823 w 4548753"/>
                  <a:gd name="connsiteY11" fmla="*/ 1340078 h 1353134"/>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0" fmla="*/ 3511084 w 4586146"/>
                  <a:gd name="connsiteY0" fmla="*/ 636905 h 1333198"/>
                  <a:gd name="connsiteX1" fmla="*/ 2889250 w 4586146"/>
                  <a:gd name="connsiteY1" fmla="*/ 444501 h 1333198"/>
                  <a:gd name="connsiteX2" fmla="*/ 1879600 w 4586146"/>
                  <a:gd name="connsiteY2" fmla="*/ 184151 h 1333198"/>
                  <a:gd name="connsiteX3" fmla="*/ 933450 w 4586146"/>
                  <a:gd name="connsiteY3" fmla="*/ 25401 h 1333198"/>
                  <a:gd name="connsiteX4" fmla="*/ 0 w 4586146"/>
                  <a:gd name="connsiteY4" fmla="*/ 0 h 1333198"/>
                  <a:gd name="connsiteX5" fmla="*/ 234949 w 4586146"/>
                  <a:gd name="connsiteY5" fmla="*/ 120650 h 1333198"/>
                  <a:gd name="connsiteX6" fmla="*/ 850434 w 4586146"/>
                  <a:gd name="connsiteY6" fmla="*/ 128905 h 1333198"/>
                  <a:gd name="connsiteX7" fmla="*/ 1942634 w 4586146"/>
                  <a:gd name="connsiteY7" fmla="*/ 325755 h 1333198"/>
                  <a:gd name="connsiteX8" fmla="*/ 2958634 w 4586146"/>
                  <a:gd name="connsiteY8" fmla="*/ 611505 h 1333198"/>
                  <a:gd name="connsiteX9" fmla="*/ 3917484 w 4586146"/>
                  <a:gd name="connsiteY9" fmla="*/ 998855 h 1333198"/>
                  <a:gd name="connsiteX10" fmla="*/ 4444534 w 4586146"/>
                  <a:gd name="connsiteY10" fmla="*/ 1322705 h 1333198"/>
                  <a:gd name="connsiteX11" fmla="*/ 4585923 w 4586146"/>
                  <a:gd name="connsiteY11" fmla="*/ 1187678 h 1333198"/>
                  <a:gd name="connsiteX12" fmla="*/ 3511084 w 4586146"/>
                  <a:gd name="connsiteY12" fmla="*/ 636905 h 1333198"/>
                  <a:gd name="connsiteX0" fmla="*/ 3419009 w 4494071"/>
                  <a:gd name="connsiteY0" fmla="*/ 668655 h 1364948"/>
                  <a:gd name="connsiteX1" fmla="*/ 2797175 w 4494071"/>
                  <a:gd name="connsiteY1" fmla="*/ 476251 h 1364948"/>
                  <a:gd name="connsiteX2" fmla="*/ 1787525 w 4494071"/>
                  <a:gd name="connsiteY2" fmla="*/ 215901 h 1364948"/>
                  <a:gd name="connsiteX3" fmla="*/ 841375 w 4494071"/>
                  <a:gd name="connsiteY3" fmla="*/ 57151 h 1364948"/>
                  <a:gd name="connsiteX4" fmla="*/ 0 w 4494071"/>
                  <a:gd name="connsiteY4" fmla="*/ 0 h 1364948"/>
                  <a:gd name="connsiteX5" fmla="*/ 142874 w 4494071"/>
                  <a:gd name="connsiteY5" fmla="*/ 152400 h 1364948"/>
                  <a:gd name="connsiteX6" fmla="*/ 758359 w 4494071"/>
                  <a:gd name="connsiteY6" fmla="*/ 160655 h 1364948"/>
                  <a:gd name="connsiteX7" fmla="*/ 1850559 w 4494071"/>
                  <a:gd name="connsiteY7" fmla="*/ 357505 h 1364948"/>
                  <a:gd name="connsiteX8" fmla="*/ 2866559 w 4494071"/>
                  <a:gd name="connsiteY8" fmla="*/ 643255 h 1364948"/>
                  <a:gd name="connsiteX9" fmla="*/ 3825409 w 4494071"/>
                  <a:gd name="connsiteY9" fmla="*/ 1030605 h 1364948"/>
                  <a:gd name="connsiteX10" fmla="*/ 4352459 w 4494071"/>
                  <a:gd name="connsiteY10" fmla="*/ 1354455 h 1364948"/>
                  <a:gd name="connsiteX11" fmla="*/ 4493848 w 4494071"/>
                  <a:gd name="connsiteY11" fmla="*/ 1219428 h 1364948"/>
                  <a:gd name="connsiteX12" fmla="*/ 3419009 w 4494071"/>
                  <a:gd name="connsiteY12" fmla="*/ 668655 h 1364948"/>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2874 w 4494071"/>
                  <a:gd name="connsiteY5" fmla="*/ 161727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07949 w 4494071"/>
                  <a:gd name="connsiteY5" fmla="*/ 17125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11124 w 4494071"/>
                  <a:gd name="connsiteY5" fmla="*/ 1268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419009 w 4494071"/>
                  <a:gd name="connsiteY0" fmla="*/ 677982 h 1374275"/>
                  <a:gd name="connsiteX1" fmla="*/ 2797175 w 4494071"/>
                  <a:gd name="connsiteY1" fmla="*/ 485578 h 1374275"/>
                  <a:gd name="connsiteX2" fmla="*/ 1787525 w 4494071"/>
                  <a:gd name="connsiteY2" fmla="*/ 225228 h 1374275"/>
                  <a:gd name="connsiteX3" fmla="*/ 841375 w 4494071"/>
                  <a:gd name="connsiteY3" fmla="*/ 66478 h 1374275"/>
                  <a:gd name="connsiteX4" fmla="*/ 0 w 4494071"/>
                  <a:gd name="connsiteY4" fmla="*/ 9327 h 1374275"/>
                  <a:gd name="connsiteX5" fmla="*/ 146049 w 4494071"/>
                  <a:gd name="connsiteY5" fmla="*/ 101402 h 1374275"/>
                  <a:gd name="connsiteX6" fmla="*/ 758359 w 4494071"/>
                  <a:gd name="connsiteY6" fmla="*/ 169982 h 1374275"/>
                  <a:gd name="connsiteX7" fmla="*/ 1850559 w 4494071"/>
                  <a:gd name="connsiteY7" fmla="*/ 366832 h 1374275"/>
                  <a:gd name="connsiteX8" fmla="*/ 2866559 w 4494071"/>
                  <a:gd name="connsiteY8" fmla="*/ 652582 h 1374275"/>
                  <a:gd name="connsiteX9" fmla="*/ 3825409 w 4494071"/>
                  <a:gd name="connsiteY9" fmla="*/ 1039932 h 1374275"/>
                  <a:gd name="connsiteX10" fmla="*/ 4352459 w 4494071"/>
                  <a:gd name="connsiteY10" fmla="*/ 1363782 h 1374275"/>
                  <a:gd name="connsiteX11" fmla="*/ 4493848 w 4494071"/>
                  <a:gd name="connsiteY11" fmla="*/ 1228755 h 1374275"/>
                  <a:gd name="connsiteX12" fmla="*/ 3419009 w 4494071"/>
                  <a:gd name="connsiteY12" fmla="*/ 677982 h 1374275"/>
                  <a:gd name="connsiteX0" fmla="*/ 3387259 w 4462321"/>
                  <a:gd name="connsiteY0" fmla="*/ 695537 h 1391830"/>
                  <a:gd name="connsiteX1" fmla="*/ 2765425 w 4462321"/>
                  <a:gd name="connsiteY1" fmla="*/ 503133 h 1391830"/>
                  <a:gd name="connsiteX2" fmla="*/ 1755775 w 4462321"/>
                  <a:gd name="connsiteY2" fmla="*/ 242783 h 1391830"/>
                  <a:gd name="connsiteX3" fmla="*/ 809625 w 4462321"/>
                  <a:gd name="connsiteY3" fmla="*/ 84033 h 1391830"/>
                  <a:gd name="connsiteX4" fmla="*/ 0 w 4462321"/>
                  <a:gd name="connsiteY4" fmla="*/ 7832 h 1391830"/>
                  <a:gd name="connsiteX5" fmla="*/ 114299 w 4462321"/>
                  <a:gd name="connsiteY5" fmla="*/ 118957 h 1391830"/>
                  <a:gd name="connsiteX6" fmla="*/ 726609 w 4462321"/>
                  <a:gd name="connsiteY6" fmla="*/ 187537 h 1391830"/>
                  <a:gd name="connsiteX7" fmla="*/ 1818809 w 4462321"/>
                  <a:gd name="connsiteY7" fmla="*/ 384387 h 1391830"/>
                  <a:gd name="connsiteX8" fmla="*/ 2834809 w 4462321"/>
                  <a:gd name="connsiteY8" fmla="*/ 670137 h 1391830"/>
                  <a:gd name="connsiteX9" fmla="*/ 3793659 w 4462321"/>
                  <a:gd name="connsiteY9" fmla="*/ 1057487 h 1391830"/>
                  <a:gd name="connsiteX10" fmla="*/ 4320709 w 4462321"/>
                  <a:gd name="connsiteY10" fmla="*/ 1381337 h 1391830"/>
                  <a:gd name="connsiteX11" fmla="*/ 4462098 w 4462321"/>
                  <a:gd name="connsiteY11" fmla="*/ 1246310 h 1391830"/>
                  <a:gd name="connsiteX12" fmla="*/ 3387259 w 4462321"/>
                  <a:gd name="connsiteY12" fmla="*/ 695537 h 1391830"/>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26609 w 4462321"/>
                  <a:gd name="connsiteY6" fmla="*/ 19038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22130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39309 w 4462321"/>
                  <a:gd name="connsiteY6" fmla="*/ 2697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18809 w 4462321"/>
                  <a:gd name="connsiteY7" fmla="*/ 3872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387259 w 4462321"/>
                  <a:gd name="connsiteY0" fmla="*/ 698380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387259 w 4462321"/>
                  <a:gd name="connsiteY12" fmla="*/ 698380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321"/>
                  <a:gd name="connsiteY0" fmla="*/ 695205 h 1394673"/>
                  <a:gd name="connsiteX1" fmla="*/ 2765425 w 4462321"/>
                  <a:gd name="connsiteY1" fmla="*/ 505976 h 1394673"/>
                  <a:gd name="connsiteX2" fmla="*/ 1755775 w 4462321"/>
                  <a:gd name="connsiteY2" fmla="*/ 245626 h 1394673"/>
                  <a:gd name="connsiteX3" fmla="*/ 822325 w 4462321"/>
                  <a:gd name="connsiteY3" fmla="*/ 55126 h 1394673"/>
                  <a:gd name="connsiteX4" fmla="*/ 0 w 4462321"/>
                  <a:gd name="connsiteY4" fmla="*/ 10675 h 1394673"/>
                  <a:gd name="connsiteX5" fmla="*/ 114299 w 4462321"/>
                  <a:gd name="connsiteY5" fmla="*/ 121800 h 1394673"/>
                  <a:gd name="connsiteX6" fmla="*/ 745659 w 4462321"/>
                  <a:gd name="connsiteY6" fmla="*/ 231655 h 1394673"/>
                  <a:gd name="connsiteX7" fmla="*/ 1831509 w 4462321"/>
                  <a:gd name="connsiteY7" fmla="*/ 425330 h 1394673"/>
                  <a:gd name="connsiteX8" fmla="*/ 2834809 w 4462321"/>
                  <a:gd name="connsiteY8" fmla="*/ 672980 h 1394673"/>
                  <a:gd name="connsiteX9" fmla="*/ 3793659 w 4462321"/>
                  <a:gd name="connsiteY9" fmla="*/ 1060330 h 1394673"/>
                  <a:gd name="connsiteX10" fmla="*/ 4320709 w 4462321"/>
                  <a:gd name="connsiteY10" fmla="*/ 1384180 h 1394673"/>
                  <a:gd name="connsiteX11" fmla="*/ 4462098 w 4462321"/>
                  <a:gd name="connsiteY11" fmla="*/ 1249153 h 1394673"/>
                  <a:gd name="connsiteX12" fmla="*/ 3279309 w 4462321"/>
                  <a:gd name="connsiteY12" fmla="*/ 695205 h 1394673"/>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4299 w 4462870"/>
                  <a:gd name="connsiteY5" fmla="*/ 121800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695205 h 1346820"/>
                  <a:gd name="connsiteX1" fmla="*/ 2765425 w 4462870"/>
                  <a:gd name="connsiteY1" fmla="*/ 505976 h 1346820"/>
                  <a:gd name="connsiteX2" fmla="*/ 1755775 w 4462870"/>
                  <a:gd name="connsiteY2" fmla="*/ 245626 h 1346820"/>
                  <a:gd name="connsiteX3" fmla="*/ 822325 w 4462870"/>
                  <a:gd name="connsiteY3" fmla="*/ 55126 h 1346820"/>
                  <a:gd name="connsiteX4" fmla="*/ 0 w 4462870"/>
                  <a:gd name="connsiteY4" fmla="*/ 10675 h 1346820"/>
                  <a:gd name="connsiteX5" fmla="*/ 117829 w 4462870"/>
                  <a:gd name="connsiteY5" fmla="*/ 100617 h 1346820"/>
                  <a:gd name="connsiteX6" fmla="*/ 745659 w 4462870"/>
                  <a:gd name="connsiteY6" fmla="*/ 231655 h 1346820"/>
                  <a:gd name="connsiteX7" fmla="*/ 1831509 w 4462870"/>
                  <a:gd name="connsiteY7" fmla="*/ 425330 h 1346820"/>
                  <a:gd name="connsiteX8" fmla="*/ 2834809 w 4462870"/>
                  <a:gd name="connsiteY8" fmla="*/ 672980 h 1346820"/>
                  <a:gd name="connsiteX9" fmla="*/ 3793659 w 4462870"/>
                  <a:gd name="connsiteY9" fmla="*/ 1060330 h 1346820"/>
                  <a:gd name="connsiteX10" fmla="*/ 4355634 w 4462870"/>
                  <a:gd name="connsiteY10" fmla="*/ 1333380 h 1346820"/>
                  <a:gd name="connsiteX11" fmla="*/ 4462098 w 4462870"/>
                  <a:gd name="connsiteY11" fmla="*/ 1249153 h 1346820"/>
                  <a:gd name="connsiteX12" fmla="*/ 3279309 w 4462870"/>
                  <a:gd name="connsiteY12" fmla="*/ 695205 h 1346820"/>
                  <a:gd name="connsiteX0" fmla="*/ 3279309 w 4462870"/>
                  <a:gd name="connsiteY0" fmla="*/ 705424 h 1357039"/>
                  <a:gd name="connsiteX1" fmla="*/ 2765425 w 4462870"/>
                  <a:gd name="connsiteY1" fmla="*/ 516195 h 1357039"/>
                  <a:gd name="connsiteX2" fmla="*/ 1755775 w 4462870"/>
                  <a:gd name="connsiteY2" fmla="*/ 255845 h 1357039"/>
                  <a:gd name="connsiteX3" fmla="*/ 822325 w 4462870"/>
                  <a:gd name="connsiteY3" fmla="*/ 65345 h 1357039"/>
                  <a:gd name="connsiteX4" fmla="*/ 0 w 4462870"/>
                  <a:gd name="connsiteY4" fmla="*/ 20894 h 1357039"/>
                  <a:gd name="connsiteX5" fmla="*/ 117829 w 4462870"/>
                  <a:gd name="connsiteY5" fmla="*/ 110836 h 1357039"/>
                  <a:gd name="connsiteX6" fmla="*/ 745659 w 4462870"/>
                  <a:gd name="connsiteY6" fmla="*/ 241874 h 1357039"/>
                  <a:gd name="connsiteX7" fmla="*/ 1831509 w 4462870"/>
                  <a:gd name="connsiteY7" fmla="*/ 435549 h 1357039"/>
                  <a:gd name="connsiteX8" fmla="*/ 2834809 w 4462870"/>
                  <a:gd name="connsiteY8" fmla="*/ 683199 h 1357039"/>
                  <a:gd name="connsiteX9" fmla="*/ 3793659 w 4462870"/>
                  <a:gd name="connsiteY9" fmla="*/ 1070549 h 1357039"/>
                  <a:gd name="connsiteX10" fmla="*/ 4355634 w 4462870"/>
                  <a:gd name="connsiteY10" fmla="*/ 1343599 h 1357039"/>
                  <a:gd name="connsiteX11" fmla="*/ 4462098 w 4462870"/>
                  <a:gd name="connsiteY11" fmla="*/ 1259372 h 1357039"/>
                  <a:gd name="connsiteX12" fmla="*/ 3279309 w 4462870"/>
                  <a:gd name="connsiteY12" fmla="*/ 705424 h 1357039"/>
                  <a:gd name="connsiteX0" fmla="*/ 3291288 w 4474849"/>
                  <a:gd name="connsiteY0" fmla="*/ 705424 h 1357039"/>
                  <a:gd name="connsiteX1" fmla="*/ 2777404 w 4474849"/>
                  <a:gd name="connsiteY1" fmla="*/ 516195 h 1357039"/>
                  <a:gd name="connsiteX2" fmla="*/ 1767754 w 4474849"/>
                  <a:gd name="connsiteY2" fmla="*/ 255845 h 1357039"/>
                  <a:gd name="connsiteX3" fmla="*/ 834304 w 4474849"/>
                  <a:gd name="connsiteY3" fmla="*/ 65345 h 1357039"/>
                  <a:gd name="connsiteX4" fmla="*/ 11979 w 4474849"/>
                  <a:gd name="connsiteY4" fmla="*/ 20894 h 1357039"/>
                  <a:gd name="connsiteX5" fmla="*/ 129808 w 4474849"/>
                  <a:gd name="connsiteY5" fmla="*/ 110836 h 1357039"/>
                  <a:gd name="connsiteX6" fmla="*/ 757638 w 4474849"/>
                  <a:gd name="connsiteY6" fmla="*/ 241874 h 1357039"/>
                  <a:gd name="connsiteX7" fmla="*/ 1843488 w 4474849"/>
                  <a:gd name="connsiteY7" fmla="*/ 435549 h 1357039"/>
                  <a:gd name="connsiteX8" fmla="*/ 2846788 w 4474849"/>
                  <a:gd name="connsiteY8" fmla="*/ 683199 h 1357039"/>
                  <a:gd name="connsiteX9" fmla="*/ 3805638 w 4474849"/>
                  <a:gd name="connsiteY9" fmla="*/ 1070549 h 1357039"/>
                  <a:gd name="connsiteX10" fmla="*/ 4367613 w 4474849"/>
                  <a:gd name="connsiteY10" fmla="*/ 1343599 h 1357039"/>
                  <a:gd name="connsiteX11" fmla="*/ 4474077 w 4474849"/>
                  <a:gd name="connsiteY11" fmla="*/ 1259372 h 1357039"/>
                  <a:gd name="connsiteX12" fmla="*/ 3291288 w 4474849"/>
                  <a:gd name="connsiteY12" fmla="*/ 705424 h 1357039"/>
                  <a:gd name="connsiteX0" fmla="*/ 3291288 w 4474849"/>
                  <a:gd name="connsiteY0" fmla="*/ 719493 h 1371108"/>
                  <a:gd name="connsiteX1" fmla="*/ 2777404 w 4474849"/>
                  <a:gd name="connsiteY1" fmla="*/ 530264 h 1371108"/>
                  <a:gd name="connsiteX2" fmla="*/ 1767754 w 4474849"/>
                  <a:gd name="connsiteY2" fmla="*/ 26991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777404 w 4474849"/>
                  <a:gd name="connsiteY1" fmla="*/ 530264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291288 w 4474849"/>
                  <a:gd name="connsiteY0" fmla="*/ 719493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291288 w 4474849"/>
                  <a:gd name="connsiteY12" fmla="*/ 719493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43488 w 4474849"/>
                  <a:gd name="connsiteY7" fmla="*/ 449618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57638 w 4474849"/>
                  <a:gd name="connsiteY6" fmla="*/ 255943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1491 w 4474849"/>
                  <a:gd name="connsiteY6" fmla="*/ 249329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779777 w 4474849"/>
                  <a:gd name="connsiteY6" fmla="*/ 21977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46788 w 4474849"/>
                  <a:gd name="connsiteY8" fmla="*/ 697268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05638 w 4474849"/>
                  <a:gd name="connsiteY9" fmla="*/ 1084618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5972 w 4474849"/>
                  <a:gd name="connsiteY1" fmla="*/ 462911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33032 w 4474849"/>
                  <a:gd name="connsiteY1" fmla="*/ 509605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73180 w 4474849"/>
                  <a:gd name="connsiteY8" fmla="*/ 649221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10711 h 1371108"/>
                  <a:gd name="connsiteX1" fmla="*/ 2854952 w 4474849"/>
                  <a:gd name="connsiteY1" fmla="*/ 467630 h 1371108"/>
                  <a:gd name="connsiteX2" fmla="*/ 1830576 w 4474849"/>
                  <a:gd name="connsiteY2" fmla="*/ 190684 h 1371108"/>
                  <a:gd name="connsiteX3" fmla="*/ 869857 w 4474849"/>
                  <a:gd name="connsiteY3" fmla="*/ 25022 h 1371108"/>
                  <a:gd name="connsiteX4" fmla="*/ 11979 w 4474849"/>
                  <a:gd name="connsiteY4" fmla="*/ 34963 h 1371108"/>
                  <a:gd name="connsiteX5" fmla="*/ 129808 w 4474849"/>
                  <a:gd name="connsiteY5" fmla="*/ 124905 h 1371108"/>
                  <a:gd name="connsiteX6" fmla="*/ 802135 w 4474849"/>
                  <a:gd name="connsiteY6" fmla="*/ 189402 h 1371108"/>
                  <a:gd name="connsiteX7" fmla="*/ 1872819 w 4474849"/>
                  <a:gd name="connsiteY7" fmla="*/ 354877 h 1371108"/>
                  <a:gd name="connsiteX8" fmla="*/ 2886157 w 4474849"/>
                  <a:gd name="connsiteY8" fmla="*/ 619395 h 1371108"/>
                  <a:gd name="connsiteX9" fmla="*/ 3833781 w 4474849"/>
                  <a:gd name="connsiteY9" fmla="*/ 1082992 h 1371108"/>
                  <a:gd name="connsiteX10" fmla="*/ 4367613 w 4474849"/>
                  <a:gd name="connsiteY10" fmla="*/ 1357668 h 1371108"/>
                  <a:gd name="connsiteX11" fmla="*/ 4474077 w 4474849"/>
                  <a:gd name="connsiteY11" fmla="*/ 1273441 h 1371108"/>
                  <a:gd name="connsiteX12" fmla="*/ 3342666 w 4474849"/>
                  <a:gd name="connsiteY12" fmla="*/ 710711 h 1371108"/>
                  <a:gd name="connsiteX0" fmla="*/ 3342666 w 4474849"/>
                  <a:gd name="connsiteY0" fmla="*/ 733401 h 1393798"/>
                  <a:gd name="connsiteX1" fmla="*/ 2854952 w 4474849"/>
                  <a:gd name="connsiteY1" fmla="*/ 490320 h 1393798"/>
                  <a:gd name="connsiteX2" fmla="*/ 1830576 w 4474849"/>
                  <a:gd name="connsiteY2" fmla="*/ 213374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54952 w 4474849"/>
                  <a:gd name="connsiteY1" fmla="*/ 49032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342666 w 4474849"/>
                  <a:gd name="connsiteY0" fmla="*/ 733401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342666 w 4474849"/>
                  <a:gd name="connsiteY12" fmla="*/ 733401 h 1393798"/>
                  <a:gd name="connsiteX0" fmla="*/ 3471975 w 4474849"/>
                  <a:gd name="connsiteY0" fmla="*/ 709025 h 1393798"/>
                  <a:gd name="connsiteX1" fmla="*/ 2885001 w 4474849"/>
                  <a:gd name="connsiteY1" fmla="*/ 442890 h 1393798"/>
                  <a:gd name="connsiteX2" fmla="*/ 1878934 w 4474849"/>
                  <a:gd name="connsiteY2" fmla="*/ 168887 h 1393798"/>
                  <a:gd name="connsiteX3" fmla="*/ 900398 w 4474849"/>
                  <a:gd name="connsiteY3" fmla="*/ 9220 h 1393798"/>
                  <a:gd name="connsiteX4" fmla="*/ 11979 w 4474849"/>
                  <a:gd name="connsiteY4" fmla="*/ 57653 h 1393798"/>
                  <a:gd name="connsiteX5" fmla="*/ 129808 w 4474849"/>
                  <a:gd name="connsiteY5" fmla="*/ 147595 h 1393798"/>
                  <a:gd name="connsiteX6" fmla="*/ 802135 w 4474849"/>
                  <a:gd name="connsiteY6" fmla="*/ 212092 h 1393798"/>
                  <a:gd name="connsiteX7" fmla="*/ 1872819 w 4474849"/>
                  <a:gd name="connsiteY7" fmla="*/ 377567 h 1393798"/>
                  <a:gd name="connsiteX8" fmla="*/ 2886157 w 4474849"/>
                  <a:gd name="connsiteY8" fmla="*/ 642085 h 1393798"/>
                  <a:gd name="connsiteX9" fmla="*/ 3833781 w 4474849"/>
                  <a:gd name="connsiteY9" fmla="*/ 1105682 h 1393798"/>
                  <a:gd name="connsiteX10" fmla="*/ 4367613 w 4474849"/>
                  <a:gd name="connsiteY10" fmla="*/ 1380358 h 1393798"/>
                  <a:gd name="connsiteX11" fmla="*/ 4474077 w 4474849"/>
                  <a:gd name="connsiteY11" fmla="*/ 1296131 h 1393798"/>
                  <a:gd name="connsiteX12" fmla="*/ 3471975 w 4474849"/>
                  <a:gd name="connsiteY12" fmla="*/ 709025 h 1393798"/>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33781 w 4515650"/>
                  <a:gd name="connsiteY9" fmla="*/ 11056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5650"/>
                  <a:gd name="connsiteY0" fmla="*/ 709025 h 1391394"/>
                  <a:gd name="connsiteX1" fmla="*/ 2885001 w 4515650"/>
                  <a:gd name="connsiteY1" fmla="*/ 442890 h 1391394"/>
                  <a:gd name="connsiteX2" fmla="*/ 1878934 w 4515650"/>
                  <a:gd name="connsiteY2" fmla="*/ 168887 h 1391394"/>
                  <a:gd name="connsiteX3" fmla="*/ 900398 w 4515650"/>
                  <a:gd name="connsiteY3" fmla="*/ 9220 h 1391394"/>
                  <a:gd name="connsiteX4" fmla="*/ 11979 w 4515650"/>
                  <a:gd name="connsiteY4" fmla="*/ 57653 h 1391394"/>
                  <a:gd name="connsiteX5" fmla="*/ 129808 w 4515650"/>
                  <a:gd name="connsiteY5" fmla="*/ 147595 h 1391394"/>
                  <a:gd name="connsiteX6" fmla="*/ 802135 w 4515650"/>
                  <a:gd name="connsiteY6" fmla="*/ 212092 h 1391394"/>
                  <a:gd name="connsiteX7" fmla="*/ 1872819 w 4515650"/>
                  <a:gd name="connsiteY7" fmla="*/ 377567 h 1391394"/>
                  <a:gd name="connsiteX8" fmla="*/ 2886157 w 4515650"/>
                  <a:gd name="connsiteY8" fmla="*/ 642085 h 1391394"/>
                  <a:gd name="connsiteX9" fmla="*/ 3863584 w 4515650"/>
                  <a:gd name="connsiteY9" fmla="*/ 1053782 h 1391394"/>
                  <a:gd name="connsiteX10" fmla="*/ 4367613 w 4515650"/>
                  <a:gd name="connsiteY10" fmla="*/ 1380358 h 1391394"/>
                  <a:gd name="connsiteX11" fmla="*/ 4515455 w 4515650"/>
                  <a:gd name="connsiteY11" fmla="*/ 1256723 h 1391394"/>
                  <a:gd name="connsiteX12" fmla="*/ 3471975 w 4515650"/>
                  <a:gd name="connsiteY12" fmla="*/ 709025 h 1391394"/>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872819 w 4516886"/>
                  <a:gd name="connsiteY7" fmla="*/ 377567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09025 h 1337157"/>
                  <a:gd name="connsiteX1" fmla="*/ 2885001 w 4516886"/>
                  <a:gd name="connsiteY1" fmla="*/ 442890 h 1337157"/>
                  <a:gd name="connsiteX2" fmla="*/ 1878934 w 4516886"/>
                  <a:gd name="connsiteY2" fmla="*/ 168887 h 1337157"/>
                  <a:gd name="connsiteX3" fmla="*/ 900398 w 4516886"/>
                  <a:gd name="connsiteY3" fmla="*/ 9220 h 1337157"/>
                  <a:gd name="connsiteX4" fmla="*/ 11979 w 4516886"/>
                  <a:gd name="connsiteY4" fmla="*/ 57653 h 1337157"/>
                  <a:gd name="connsiteX5" fmla="*/ 129808 w 4516886"/>
                  <a:gd name="connsiteY5" fmla="*/ 147595 h 1337157"/>
                  <a:gd name="connsiteX6" fmla="*/ 802135 w 4516886"/>
                  <a:gd name="connsiteY6" fmla="*/ 212092 h 1337157"/>
                  <a:gd name="connsiteX7" fmla="*/ 1908861 w 4516886"/>
                  <a:gd name="connsiteY7" fmla="*/ 307182 h 1337157"/>
                  <a:gd name="connsiteX8" fmla="*/ 2886157 w 4516886"/>
                  <a:gd name="connsiteY8" fmla="*/ 642085 h 1337157"/>
                  <a:gd name="connsiteX9" fmla="*/ 3863584 w 4516886"/>
                  <a:gd name="connsiteY9" fmla="*/ 1053782 h 1337157"/>
                  <a:gd name="connsiteX10" fmla="*/ 4418844 w 4516886"/>
                  <a:gd name="connsiteY10" fmla="*/ 1322162 h 1337157"/>
                  <a:gd name="connsiteX11" fmla="*/ 4515455 w 4516886"/>
                  <a:gd name="connsiteY11" fmla="*/ 1256723 h 1337157"/>
                  <a:gd name="connsiteX12" fmla="*/ 3471975 w 4516886"/>
                  <a:gd name="connsiteY12" fmla="*/ 709025 h 1337157"/>
                  <a:gd name="connsiteX0" fmla="*/ 3471975 w 4516886"/>
                  <a:gd name="connsiteY0" fmla="*/ 723778 h 1351910"/>
                  <a:gd name="connsiteX1" fmla="*/ 2885001 w 4516886"/>
                  <a:gd name="connsiteY1" fmla="*/ 457643 h 1351910"/>
                  <a:gd name="connsiteX2" fmla="*/ 1878934 w 4516886"/>
                  <a:gd name="connsiteY2" fmla="*/ 183640 h 1351910"/>
                  <a:gd name="connsiteX3" fmla="*/ 1004665 w 4516886"/>
                  <a:gd name="connsiteY3" fmla="*/ 6200 h 1351910"/>
                  <a:gd name="connsiteX4" fmla="*/ 11979 w 4516886"/>
                  <a:gd name="connsiteY4" fmla="*/ 72406 h 1351910"/>
                  <a:gd name="connsiteX5" fmla="*/ 129808 w 4516886"/>
                  <a:gd name="connsiteY5" fmla="*/ 162348 h 1351910"/>
                  <a:gd name="connsiteX6" fmla="*/ 802135 w 4516886"/>
                  <a:gd name="connsiteY6" fmla="*/ 226845 h 1351910"/>
                  <a:gd name="connsiteX7" fmla="*/ 1908861 w 4516886"/>
                  <a:gd name="connsiteY7" fmla="*/ 321935 h 1351910"/>
                  <a:gd name="connsiteX8" fmla="*/ 2886157 w 4516886"/>
                  <a:gd name="connsiteY8" fmla="*/ 656838 h 1351910"/>
                  <a:gd name="connsiteX9" fmla="*/ 3863584 w 4516886"/>
                  <a:gd name="connsiteY9" fmla="*/ 1068535 h 1351910"/>
                  <a:gd name="connsiteX10" fmla="*/ 4418844 w 4516886"/>
                  <a:gd name="connsiteY10" fmla="*/ 1336915 h 1351910"/>
                  <a:gd name="connsiteX11" fmla="*/ 4515455 w 4516886"/>
                  <a:gd name="connsiteY11" fmla="*/ 1271476 h 1351910"/>
                  <a:gd name="connsiteX12" fmla="*/ 3471975 w 4516886"/>
                  <a:gd name="connsiteY12" fmla="*/ 723778 h 1351910"/>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02135 w 4516886"/>
                  <a:gd name="connsiteY6" fmla="*/ 199139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975 w 4516886"/>
                  <a:gd name="connsiteY0" fmla="*/ 696072 h 1324204"/>
                  <a:gd name="connsiteX1" fmla="*/ 2885001 w 4516886"/>
                  <a:gd name="connsiteY1" fmla="*/ 429937 h 1324204"/>
                  <a:gd name="connsiteX2" fmla="*/ 1878934 w 4516886"/>
                  <a:gd name="connsiteY2" fmla="*/ 155934 h 1324204"/>
                  <a:gd name="connsiteX3" fmla="*/ 995798 w 4516886"/>
                  <a:gd name="connsiteY3" fmla="*/ 15159 h 1324204"/>
                  <a:gd name="connsiteX4" fmla="*/ 11979 w 4516886"/>
                  <a:gd name="connsiteY4" fmla="*/ 44700 h 1324204"/>
                  <a:gd name="connsiteX5" fmla="*/ 129808 w 4516886"/>
                  <a:gd name="connsiteY5" fmla="*/ 134642 h 1324204"/>
                  <a:gd name="connsiteX6" fmla="*/ 822743 w 4516886"/>
                  <a:gd name="connsiteY6" fmla="*/ 112097 h 1324204"/>
                  <a:gd name="connsiteX7" fmla="*/ 1908861 w 4516886"/>
                  <a:gd name="connsiteY7" fmla="*/ 294229 h 1324204"/>
                  <a:gd name="connsiteX8" fmla="*/ 2886157 w 4516886"/>
                  <a:gd name="connsiteY8" fmla="*/ 629132 h 1324204"/>
                  <a:gd name="connsiteX9" fmla="*/ 3863584 w 4516886"/>
                  <a:gd name="connsiteY9" fmla="*/ 1040829 h 1324204"/>
                  <a:gd name="connsiteX10" fmla="*/ 4418844 w 4516886"/>
                  <a:gd name="connsiteY10" fmla="*/ 1309209 h 1324204"/>
                  <a:gd name="connsiteX11" fmla="*/ 4515455 w 4516886"/>
                  <a:gd name="connsiteY11" fmla="*/ 1243770 h 1324204"/>
                  <a:gd name="connsiteX12" fmla="*/ 3471975 w 4516886"/>
                  <a:gd name="connsiteY12" fmla="*/ 696072 h 1324204"/>
                  <a:gd name="connsiteX0" fmla="*/ 3471270 w 4516181"/>
                  <a:gd name="connsiteY0" fmla="*/ 696072 h 1324204"/>
                  <a:gd name="connsiteX1" fmla="*/ 2884296 w 4516181"/>
                  <a:gd name="connsiteY1" fmla="*/ 429937 h 1324204"/>
                  <a:gd name="connsiteX2" fmla="*/ 1878229 w 4516181"/>
                  <a:gd name="connsiteY2" fmla="*/ 155934 h 1324204"/>
                  <a:gd name="connsiteX3" fmla="*/ 995093 w 4516181"/>
                  <a:gd name="connsiteY3" fmla="*/ 15159 h 1324204"/>
                  <a:gd name="connsiteX4" fmla="*/ 11274 w 4516181"/>
                  <a:gd name="connsiteY4" fmla="*/ 44700 h 1324204"/>
                  <a:gd name="connsiteX5" fmla="*/ 134111 w 4516181"/>
                  <a:gd name="connsiteY5" fmla="*/ 93812 h 1324204"/>
                  <a:gd name="connsiteX6" fmla="*/ 822038 w 4516181"/>
                  <a:gd name="connsiteY6" fmla="*/ 112097 h 1324204"/>
                  <a:gd name="connsiteX7" fmla="*/ 1908156 w 4516181"/>
                  <a:gd name="connsiteY7" fmla="*/ 294229 h 1324204"/>
                  <a:gd name="connsiteX8" fmla="*/ 2885452 w 4516181"/>
                  <a:gd name="connsiteY8" fmla="*/ 629132 h 1324204"/>
                  <a:gd name="connsiteX9" fmla="*/ 3862879 w 4516181"/>
                  <a:gd name="connsiteY9" fmla="*/ 1040829 h 1324204"/>
                  <a:gd name="connsiteX10" fmla="*/ 4418139 w 4516181"/>
                  <a:gd name="connsiteY10" fmla="*/ 1309209 h 1324204"/>
                  <a:gd name="connsiteX11" fmla="*/ 4514750 w 4516181"/>
                  <a:gd name="connsiteY11" fmla="*/ 1243770 h 1324204"/>
                  <a:gd name="connsiteX12" fmla="*/ 3471270 w 4516181"/>
                  <a:gd name="connsiteY12" fmla="*/ 696072 h 1324204"/>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834226 w 4464955"/>
                  <a:gd name="connsiteY8" fmla="*/ 647504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6392 w 4464955"/>
                  <a:gd name="connsiteY8" fmla="*/ 574072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1653 w 4464955"/>
                  <a:gd name="connsiteY9" fmla="*/ 1059201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27003 w 4464955"/>
                  <a:gd name="connsiteY2" fmla="*/ 17430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56930 w 4464955"/>
                  <a:gd name="connsiteY7" fmla="*/ 312601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20044 w 4464955"/>
                  <a:gd name="connsiteY0" fmla="*/ 714444 h 1342576"/>
                  <a:gd name="connsiteX1" fmla="*/ 2833070 w 4464955"/>
                  <a:gd name="connsiteY1" fmla="*/ 448309 h 1342576"/>
                  <a:gd name="connsiteX2" fmla="*/ 1837348 w 4464955"/>
                  <a:gd name="connsiteY2" fmla="*/ 164456 h 1342576"/>
                  <a:gd name="connsiteX3" fmla="*/ 943867 w 4464955"/>
                  <a:gd name="connsiteY3" fmla="*/ 33531 h 1342576"/>
                  <a:gd name="connsiteX4" fmla="*/ 30818 w 4464955"/>
                  <a:gd name="connsiteY4" fmla="*/ 30166 h 1342576"/>
                  <a:gd name="connsiteX5" fmla="*/ 82885 w 4464955"/>
                  <a:gd name="connsiteY5" fmla="*/ 112184 h 1342576"/>
                  <a:gd name="connsiteX6" fmla="*/ 770812 w 4464955"/>
                  <a:gd name="connsiteY6" fmla="*/ 130469 h 1342576"/>
                  <a:gd name="connsiteX7" fmla="*/ 1847981 w 4464955"/>
                  <a:gd name="connsiteY7" fmla="*/ 281928 h 1342576"/>
                  <a:gd name="connsiteX8" fmla="*/ 2907866 w 4464955"/>
                  <a:gd name="connsiteY8" fmla="*/ 600885 h 1342576"/>
                  <a:gd name="connsiteX9" fmla="*/ 3815677 w 4464955"/>
                  <a:gd name="connsiteY9" fmla="*/ 1000496 h 1342576"/>
                  <a:gd name="connsiteX10" fmla="*/ 4366913 w 4464955"/>
                  <a:gd name="connsiteY10" fmla="*/ 1327581 h 1342576"/>
                  <a:gd name="connsiteX11" fmla="*/ 4463524 w 4464955"/>
                  <a:gd name="connsiteY11" fmla="*/ 1262142 h 1342576"/>
                  <a:gd name="connsiteX12" fmla="*/ 3420044 w 4464955"/>
                  <a:gd name="connsiteY12" fmla="*/ 714444 h 1342576"/>
                  <a:gd name="connsiteX0" fmla="*/ 3414548 w 4459459"/>
                  <a:gd name="connsiteY0" fmla="*/ 718205 h 1346337"/>
                  <a:gd name="connsiteX1" fmla="*/ 2827574 w 4459459"/>
                  <a:gd name="connsiteY1" fmla="*/ 452070 h 1346337"/>
                  <a:gd name="connsiteX2" fmla="*/ 1831852 w 4459459"/>
                  <a:gd name="connsiteY2" fmla="*/ 168217 h 1346337"/>
                  <a:gd name="connsiteX3" fmla="*/ 938371 w 4459459"/>
                  <a:gd name="connsiteY3" fmla="*/ 37292 h 1346337"/>
                  <a:gd name="connsiteX4" fmla="*/ 35913 w 4459459"/>
                  <a:gd name="connsiteY4" fmla="*/ 28545 h 1346337"/>
                  <a:gd name="connsiteX5" fmla="*/ 77389 w 4459459"/>
                  <a:gd name="connsiteY5" fmla="*/ 115945 h 1346337"/>
                  <a:gd name="connsiteX6" fmla="*/ 765316 w 4459459"/>
                  <a:gd name="connsiteY6" fmla="*/ 134230 h 1346337"/>
                  <a:gd name="connsiteX7" fmla="*/ 1842485 w 4459459"/>
                  <a:gd name="connsiteY7" fmla="*/ 285689 h 1346337"/>
                  <a:gd name="connsiteX8" fmla="*/ 2902370 w 4459459"/>
                  <a:gd name="connsiteY8" fmla="*/ 604646 h 1346337"/>
                  <a:gd name="connsiteX9" fmla="*/ 3810181 w 4459459"/>
                  <a:gd name="connsiteY9" fmla="*/ 1004257 h 1346337"/>
                  <a:gd name="connsiteX10" fmla="*/ 4361417 w 4459459"/>
                  <a:gd name="connsiteY10" fmla="*/ 1331342 h 1346337"/>
                  <a:gd name="connsiteX11" fmla="*/ 4458028 w 4459459"/>
                  <a:gd name="connsiteY11" fmla="*/ 1265903 h 1346337"/>
                  <a:gd name="connsiteX12" fmla="*/ 3414548 w 4459459"/>
                  <a:gd name="connsiteY12" fmla="*/ 718205 h 1346337"/>
                  <a:gd name="connsiteX0" fmla="*/ 3411476 w 4456387"/>
                  <a:gd name="connsiteY0" fmla="*/ 718205 h 1346337"/>
                  <a:gd name="connsiteX1" fmla="*/ 2824502 w 4456387"/>
                  <a:gd name="connsiteY1" fmla="*/ 452070 h 1346337"/>
                  <a:gd name="connsiteX2" fmla="*/ 1828780 w 4456387"/>
                  <a:gd name="connsiteY2" fmla="*/ 168217 h 1346337"/>
                  <a:gd name="connsiteX3" fmla="*/ 935299 w 4456387"/>
                  <a:gd name="connsiteY3" fmla="*/ 37292 h 1346337"/>
                  <a:gd name="connsiteX4" fmla="*/ 32841 w 4456387"/>
                  <a:gd name="connsiteY4" fmla="*/ 28545 h 1346337"/>
                  <a:gd name="connsiteX5" fmla="*/ 80558 w 4456387"/>
                  <a:gd name="connsiteY5" fmla="*/ 97460 h 1346337"/>
                  <a:gd name="connsiteX6" fmla="*/ 762244 w 4456387"/>
                  <a:gd name="connsiteY6" fmla="*/ 134230 h 1346337"/>
                  <a:gd name="connsiteX7" fmla="*/ 1839413 w 4456387"/>
                  <a:gd name="connsiteY7" fmla="*/ 285689 h 1346337"/>
                  <a:gd name="connsiteX8" fmla="*/ 2899298 w 4456387"/>
                  <a:gd name="connsiteY8" fmla="*/ 604646 h 1346337"/>
                  <a:gd name="connsiteX9" fmla="*/ 3807109 w 4456387"/>
                  <a:gd name="connsiteY9" fmla="*/ 1004257 h 1346337"/>
                  <a:gd name="connsiteX10" fmla="*/ 4358345 w 4456387"/>
                  <a:gd name="connsiteY10" fmla="*/ 1331342 h 1346337"/>
                  <a:gd name="connsiteX11" fmla="*/ 4454956 w 4456387"/>
                  <a:gd name="connsiteY11" fmla="*/ 1265903 h 1346337"/>
                  <a:gd name="connsiteX12" fmla="*/ 3411476 w 4456387"/>
                  <a:gd name="connsiteY12" fmla="*/ 718205 h 1346337"/>
                  <a:gd name="connsiteX0" fmla="*/ 3411476 w 4456387"/>
                  <a:gd name="connsiteY0" fmla="*/ 718828 h 1346960"/>
                  <a:gd name="connsiteX1" fmla="*/ 2824502 w 4456387"/>
                  <a:gd name="connsiteY1" fmla="*/ 452693 h 1346960"/>
                  <a:gd name="connsiteX2" fmla="*/ 1828780 w 4456387"/>
                  <a:gd name="connsiteY2" fmla="*/ 168840 h 1346960"/>
                  <a:gd name="connsiteX3" fmla="*/ 960586 w 4456387"/>
                  <a:gd name="connsiteY3" fmla="*/ 35782 h 1346960"/>
                  <a:gd name="connsiteX4" fmla="*/ 32841 w 4456387"/>
                  <a:gd name="connsiteY4" fmla="*/ 29168 h 1346960"/>
                  <a:gd name="connsiteX5" fmla="*/ 80558 w 4456387"/>
                  <a:gd name="connsiteY5" fmla="*/ 98083 h 1346960"/>
                  <a:gd name="connsiteX6" fmla="*/ 762244 w 4456387"/>
                  <a:gd name="connsiteY6" fmla="*/ 134853 h 1346960"/>
                  <a:gd name="connsiteX7" fmla="*/ 1839413 w 4456387"/>
                  <a:gd name="connsiteY7" fmla="*/ 286312 h 1346960"/>
                  <a:gd name="connsiteX8" fmla="*/ 2899298 w 4456387"/>
                  <a:gd name="connsiteY8" fmla="*/ 605269 h 1346960"/>
                  <a:gd name="connsiteX9" fmla="*/ 3807109 w 4456387"/>
                  <a:gd name="connsiteY9" fmla="*/ 1004880 h 1346960"/>
                  <a:gd name="connsiteX10" fmla="*/ 4358345 w 4456387"/>
                  <a:gd name="connsiteY10" fmla="*/ 1331965 h 1346960"/>
                  <a:gd name="connsiteX11" fmla="*/ 4454956 w 4456387"/>
                  <a:gd name="connsiteY11" fmla="*/ 1266526 h 1346960"/>
                  <a:gd name="connsiteX12" fmla="*/ 3411476 w 4456387"/>
                  <a:gd name="connsiteY12" fmla="*/ 718828 h 13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6387" h="1346960">
                    <a:moveTo>
                      <a:pt x="3411476" y="718828"/>
                    </a:moveTo>
                    <a:cubicBezTo>
                      <a:pt x="3412612" y="722744"/>
                      <a:pt x="3002224" y="501694"/>
                      <a:pt x="2824502" y="452693"/>
                    </a:cubicBezTo>
                    <a:cubicBezTo>
                      <a:pt x="2646780" y="403692"/>
                      <a:pt x="2165330" y="248215"/>
                      <a:pt x="1828780" y="168840"/>
                    </a:cubicBezTo>
                    <a:cubicBezTo>
                      <a:pt x="1512355" y="90136"/>
                      <a:pt x="1290186" y="63273"/>
                      <a:pt x="960586" y="35782"/>
                    </a:cubicBezTo>
                    <a:cubicBezTo>
                      <a:pt x="680128" y="16732"/>
                      <a:pt x="357063" y="-30470"/>
                      <a:pt x="32841" y="29168"/>
                    </a:cubicBezTo>
                    <a:cubicBezTo>
                      <a:pt x="355" y="97240"/>
                      <a:pt x="-38008" y="70930"/>
                      <a:pt x="80558" y="98083"/>
                    </a:cubicBezTo>
                    <a:cubicBezTo>
                      <a:pt x="322761" y="145285"/>
                      <a:pt x="529566" y="94001"/>
                      <a:pt x="762244" y="134853"/>
                    </a:cubicBezTo>
                    <a:cubicBezTo>
                      <a:pt x="1128427" y="161311"/>
                      <a:pt x="1476405" y="209054"/>
                      <a:pt x="1839413" y="286312"/>
                    </a:cubicBezTo>
                    <a:cubicBezTo>
                      <a:pt x="2177021" y="349812"/>
                      <a:pt x="2558515" y="490969"/>
                      <a:pt x="2899298" y="605269"/>
                    </a:cubicBezTo>
                    <a:cubicBezTo>
                      <a:pt x="3260190" y="708986"/>
                      <a:pt x="3487492" y="837663"/>
                      <a:pt x="3807109" y="1004880"/>
                    </a:cubicBezTo>
                    <a:cubicBezTo>
                      <a:pt x="4038884" y="1083197"/>
                      <a:pt x="4171020" y="1240948"/>
                      <a:pt x="4358345" y="1331965"/>
                    </a:cubicBezTo>
                    <a:cubicBezTo>
                      <a:pt x="4463402" y="1388836"/>
                      <a:pt x="4458573" y="1265553"/>
                      <a:pt x="4454956" y="1266526"/>
                    </a:cubicBezTo>
                    <a:cubicBezTo>
                      <a:pt x="4096676" y="1082935"/>
                      <a:pt x="3811031" y="889719"/>
                      <a:pt x="3411476" y="718828"/>
                    </a:cubicBezTo>
                    <a:close/>
                  </a:path>
                </a:pathLst>
              </a:custGeom>
              <a:solidFill>
                <a:srgbClr val="54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Graphic 12" descr="Filter with solid fill">
                <a:extLst>
                  <a:ext uri="{FF2B5EF4-FFF2-40B4-BE49-F238E27FC236}">
                    <a16:creationId xmlns:a16="http://schemas.microsoft.com/office/drawing/2014/main" id="{6A05216B-FAB6-6E66-A9A0-81CEE428B603}"/>
                  </a:ext>
                </a:extLst>
              </p:cNvPr>
              <p:cNvSpPr>
                <a:spLocks/>
              </p:cNvSpPr>
              <p:nvPr/>
            </p:nvSpPr>
            <p:spPr>
              <a:xfrm>
                <a:off x="2206301" y="4929277"/>
                <a:ext cx="314896" cy="1112383"/>
              </a:xfrm>
              <a:custGeom>
                <a:avLst/>
                <a:gdLst>
                  <a:gd name="connsiteX0" fmla="*/ 962164 w 962163"/>
                  <a:gd name="connsiteY0" fmla="*/ 0 h 3687708"/>
                  <a:gd name="connsiteX1" fmla="*/ 0 w 962163"/>
                  <a:gd name="connsiteY1" fmla="*/ 0 h 3687708"/>
                  <a:gd name="connsiteX2" fmla="*/ 424484 w 962163"/>
                  <a:gd name="connsiteY2" fmla="*/ 1626930 h 3687708"/>
                  <a:gd name="connsiteX3" fmla="*/ 424484 w 962163"/>
                  <a:gd name="connsiteY3" fmla="*/ 3253860 h 3687708"/>
                  <a:gd name="connsiteX4" fmla="*/ 424484 w 962163"/>
                  <a:gd name="connsiteY4" fmla="*/ 3687708 h 3687708"/>
                  <a:gd name="connsiteX5" fmla="*/ 537680 w 962163"/>
                  <a:gd name="connsiteY5" fmla="*/ 3253860 h 3687708"/>
                  <a:gd name="connsiteX6" fmla="*/ 537680 w 962163"/>
                  <a:gd name="connsiteY6" fmla="*/ 1626930 h 368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163" h="3687708">
                    <a:moveTo>
                      <a:pt x="962164" y="0"/>
                    </a:moveTo>
                    <a:lnTo>
                      <a:pt x="0" y="0"/>
                    </a:lnTo>
                    <a:lnTo>
                      <a:pt x="424484" y="1626930"/>
                    </a:lnTo>
                    <a:lnTo>
                      <a:pt x="424484" y="3253860"/>
                    </a:lnTo>
                    <a:lnTo>
                      <a:pt x="424484" y="3687708"/>
                    </a:lnTo>
                    <a:lnTo>
                      <a:pt x="537680" y="3253860"/>
                    </a:lnTo>
                    <a:lnTo>
                      <a:pt x="537680" y="1626930"/>
                    </a:lnTo>
                    <a:close/>
                  </a:path>
                </a:pathLst>
              </a:custGeom>
              <a:solidFill>
                <a:srgbClr val="58C4D4"/>
              </a:solidFill>
              <a:ln w="14089" cap="flat">
                <a:noFill/>
                <a:prstDash val="solid"/>
                <a:miter/>
              </a:ln>
            </p:spPr>
            <p:txBody>
              <a:bodyPr rtlCol="0" anchor="ctr"/>
              <a:lstStyle/>
              <a:p>
                <a:endParaRPr lang="en-US"/>
              </a:p>
            </p:txBody>
          </p:sp>
          <p:grpSp>
            <p:nvGrpSpPr>
              <p:cNvPr id="1053" name="Group 1052">
                <a:extLst>
                  <a:ext uri="{FF2B5EF4-FFF2-40B4-BE49-F238E27FC236}">
                    <a16:creationId xmlns:a16="http://schemas.microsoft.com/office/drawing/2014/main" id="{BA8C054A-CFFD-FF04-3DCD-C1A71CE070A5}"/>
                  </a:ext>
                </a:extLst>
              </p:cNvPr>
              <p:cNvGrpSpPr>
                <a:grpSpLocks/>
              </p:cNvGrpSpPr>
              <p:nvPr/>
            </p:nvGrpSpPr>
            <p:grpSpPr>
              <a:xfrm>
                <a:off x="3242553" y="4995617"/>
                <a:ext cx="1552577" cy="558263"/>
                <a:chOff x="10421107" y="15803890"/>
                <a:chExt cx="4743894" cy="1850721"/>
              </a:xfrm>
            </p:grpSpPr>
            <p:pic>
              <p:nvPicPr>
                <p:cNvPr id="1054" name="Graphic 1053" descr="Seaweed with solid fill">
                  <a:extLst>
                    <a:ext uri="{FF2B5EF4-FFF2-40B4-BE49-F238E27FC236}">
                      <a16:creationId xmlns:a16="http://schemas.microsoft.com/office/drawing/2014/main" id="{E4968D5F-E712-C1A9-395B-9F30339EB9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281028" y="16190663"/>
                  <a:ext cx="422459" cy="422459"/>
                </a:xfrm>
                <a:prstGeom prst="rect">
                  <a:avLst/>
                </a:prstGeom>
              </p:spPr>
            </p:pic>
            <p:pic>
              <p:nvPicPr>
                <p:cNvPr id="1055" name="Graphic 1054" descr="Seaweed with solid fill">
                  <a:extLst>
                    <a:ext uri="{FF2B5EF4-FFF2-40B4-BE49-F238E27FC236}">
                      <a16:creationId xmlns:a16="http://schemas.microsoft.com/office/drawing/2014/main" id="{E05C5C8D-243E-ADF5-68F0-CB4D4B685A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06701">
                  <a:off x="11402155" y="15880653"/>
                  <a:ext cx="620021" cy="620021"/>
                </a:xfrm>
                <a:prstGeom prst="rect">
                  <a:avLst/>
                </a:prstGeom>
              </p:spPr>
            </p:pic>
            <p:pic>
              <p:nvPicPr>
                <p:cNvPr id="1056" name="Graphic 1055" descr="Seaweed with solid fill">
                  <a:extLst>
                    <a:ext uri="{FF2B5EF4-FFF2-40B4-BE49-F238E27FC236}">
                      <a16:creationId xmlns:a16="http://schemas.microsoft.com/office/drawing/2014/main" id="{EA8B5947-B565-FFC9-1829-8FE555DD0C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16097">
                  <a:off x="12596488" y="16199505"/>
                  <a:ext cx="620021" cy="620021"/>
                </a:xfrm>
                <a:prstGeom prst="rect">
                  <a:avLst/>
                </a:prstGeom>
              </p:spPr>
            </p:pic>
            <p:pic>
              <p:nvPicPr>
                <p:cNvPr id="1057" name="Graphic 1056" descr="Seaweed with solid fill">
                  <a:extLst>
                    <a:ext uri="{FF2B5EF4-FFF2-40B4-BE49-F238E27FC236}">
                      <a16:creationId xmlns:a16="http://schemas.microsoft.com/office/drawing/2014/main" id="{AFCA362F-A872-1DD7-49FB-DB8C1D384B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417672">
                  <a:off x="10848601" y="15803890"/>
                  <a:ext cx="620021" cy="620021"/>
                </a:xfrm>
                <a:prstGeom prst="rect">
                  <a:avLst/>
                </a:prstGeom>
              </p:spPr>
            </p:pic>
            <p:pic>
              <p:nvPicPr>
                <p:cNvPr id="1058" name="Graphic 1057" descr="Seaweed with solid fill">
                  <a:extLst>
                    <a:ext uri="{FF2B5EF4-FFF2-40B4-BE49-F238E27FC236}">
                      <a16:creationId xmlns:a16="http://schemas.microsoft.com/office/drawing/2014/main" id="{CDE8CE4D-0402-2D58-0282-E734B5E925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441221" flipH="1">
                  <a:off x="11762788" y="15805910"/>
                  <a:ext cx="441748" cy="749441"/>
                </a:xfrm>
                <a:prstGeom prst="rect">
                  <a:avLst/>
                </a:prstGeom>
              </p:spPr>
            </p:pic>
            <p:pic>
              <p:nvPicPr>
                <p:cNvPr id="1059" name="Graphic 1058" descr="Seaweed with solid fill">
                  <a:extLst>
                    <a:ext uri="{FF2B5EF4-FFF2-40B4-BE49-F238E27FC236}">
                      <a16:creationId xmlns:a16="http://schemas.microsoft.com/office/drawing/2014/main" id="{4D4F5A2F-CFBA-196C-272A-65EEBCFC2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417672" flipH="1">
                  <a:off x="10719807" y="15889567"/>
                  <a:ext cx="412074" cy="533818"/>
                </a:xfrm>
                <a:prstGeom prst="rect">
                  <a:avLst/>
                </a:prstGeom>
              </p:spPr>
            </p:pic>
            <p:pic>
              <p:nvPicPr>
                <p:cNvPr id="1060" name="Graphic 1059" descr="Seaweed with solid fill">
                  <a:extLst>
                    <a:ext uri="{FF2B5EF4-FFF2-40B4-BE49-F238E27FC236}">
                      <a16:creationId xmlns:a16="http://schemas.microsoft.com/office/drawing/2014/main" id="{041D0762-8815-A785-8A1A-9D7DD354E6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365089" flipH="1">
                  <a:off x="10421107" y="16069727"/>
                  <a:ext cx="278814" cy="323023"/>
                </a:xfrm>
                <a:prstGeom prst="rect">
                  <a:avLst/>
                </a:prstGeom>
              </p:spPr>
            </p:pic>
            <p:pic>
              <p:nvPicPr>
                <p:cNvPr id="1061" name="Graphic 1060" descr="Seaweed with solid fill">
                  <a:extLst>
                    <a:ext uri="{FF2B5EF4-FFF2-40B4-BE49-F238E27FC236}">
                      <a16:creationId xmlns:a16="http://schemas.microsoft.com/office/drawing/2014/main" id="{5DE93F8B-4F3A-04C9-053B-2D053945223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416097" flipH="1">
                  <a:off x="12346334" y="16236567"/>
                  <a:ext cx="465326" cy="465326"/>
                </a:xfrm>
                <a:prstGeom prst="rect">
                  <a:avLst/>
                </a:prstGeom>
              </p:spPr>
            </p:pic>
            <p:pic>
              <p:nvPicPr>
                <p:cNvPr id="1062" name="Graphic 1061" descr="Seaweed with solid fill">
                  <a:extLst>
                    <a:ext uri="{FF2B5EF4-FFF2-40B4-BE49-F238E27FC236}">
                      <a16:creationId xmlns:a16="http://schemas.microsoft.com/office/drawing/2014/main" id="{36A4DE4D-2036-570A-8C71-EF2DD7A638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79742" y="15992324"/>
                  <a:ext cx="341384" cy="422459"/>
                </a:xfrm>
                <a:prstGeom prst="rect">
                  <a:avLst/>
                </a:prstGeom>
              </p:spPr>
            </p:pic>
            <p:pic>
              <p:nvPicPr>
                <p:cNvPr id="1063" name="Graphic 1062" descr="Seaweed with solid fill">
                  <a:extLst>
                    <a:ext uri="{FF2B5EF4-FFF2-40B4-BE49-F238E27FC236}">
                      <a16:creationId xmlns:a16="http://schemas.microsoft.com/office/drawing/2014/main" id="{04E62A85-4F1A-EB3E-3CE8-6D8B959296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16097">
                  <a:off x="11959316" y="16029688"/>
                  <a:ext cx="620021" cy="620021"/>
                </a:xfrm>
                <a:prstGeom prst="rect">
                  <a:avLst/>
                </a:prstGeom>
              </p:spPr>
            </p:pic>
            <p:pic>
              <p:nvPicPr>
                <p:cNvPr id="1064" name="Graphic 1063" descr="Seaweed with solid fill">
                  <a:extLst>
                    <a:ext uri="{FF2B5EF4-FFF2-40B4-BE49-F238E27FC236}">
                      <a16:creationId xmlns:a16="http://schemas.microsoft.com/office/drawing/2014/main" id="{7C2F4BD2-0909-0759-B5BA-2767CC7CA4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417672">
                  <a:off x="10546765" y="15860745"/>
                  <a:ext cx="385293" cy="533818"/>
                </a:xfrm>
                <a:prstGeom prst="rect">
                  <a:avLst/>
                </a:prstGeom>
              </p:spPr>
            </p:pic>
            <p:pic>
              <p:nvPicPr>
                <p:cNvPr id="1065" name="Graphic 1064" descr="Seaweed with solid fill">
                  <a:extLst>
                    <a:ext uri="{FF2B5EF4-FFF2-40B4-BE49-F238E27FC236}">
                      <a16:creationId xmlns:a16="http://schemas.microsoft.com/office/drawing/2014/main" id="{C5DB9F0E-5994-3270-52F7-924564E14B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52343" flipH="1">
                  <a:off x="14275955" y="17032736"/>
                  <a:ext cx="422459" cy="422459"/>
                </a:xfrm>
                <a:prstGeom prst="rect">
                  <a:avLst/>
                </a:prstGeom>
              </p:spPr>
            </p:pic>
            <p:pic>
              <p:nvPicPr>
                <p:cNvPr id="1066" name="Graphic 1065" descr="Seaweed with solid fill">
                  <a:extLst>
                    <a:ext uri="{FF2B5EF4-FFF2-40B4-BE49-F238E27FC236}">
                      <a16:creationId xmlns:a16="http://schemas.microsoft.com/office/drawing/2014/main" id="{84B20ECA-F86B-4E27-B915-5D718A2E2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59044">
                  <a:off x="13554273" y="16561609"/>
                  <a:ext cx="620021" cy="620021"/>
                </a:xfrm>
                <a:prstGeom prst="rect">
                  <a:avLst/>
                </a:prstGeom>
              </p:spPr>
            </p:pic>
            <p:pic>
              <p:nvPicPr>
                <p:cNvPr id="1067" name="Graphic 1066" descr="Seaweed with solid fill">
                  <a:extLst>
                    <a:ext uri="{FF2B5EF4-FFF2-40B4-BE49-F238E27FC236}">
                      <a16:creationId xmlns:a16="http://schemas.microsoft.com/office/drawing/2014/main" id="{A4597062-B4CD-0ED6-4B69-CBB89AA578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268440">
                  <a:off x="14544980" y="17034590"/>
                  <a:ext cx="620021" cy="620021"/>
                </a:xfrm>
                <a:prstGeom prst="rect">
                  <a:avLst/>
                </a:prstGeom>
              </p:spPr>
            </p:pic>
            <p:pic>
              <p:nvPicPr>
                <p:cNvPr id="1068" name="Graphic 1067" descr="Seaweed with solid fill">
                  <a:extLst>
                    <a:ext uri="{FF2B5EF4-FFF2-40B4-BE49-F238E27FC236}">
                      <a16:creationId xmlns:a16="http://schemas.microsoft.com/office/drawing/2014/main" id="{6E77B1D3-0021-B4BC-AABD-071B046331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70015">
                  <a:off x="12976225" y="16301349"/>
                  <a:ext cx="620021" cy="620021"/>
                </a:xfrm>
                <a:prstGeom prst="rect">
                  <a:avLst/>
                </a:prstGeom>
              </p:spPr>
            </p:pic>
            <p:pic>
              <p:nvPicPr>
                <p:cNvPr id="1069" name="Graphic 1068" descr="Seaweed with solid fill">
                  <a:extLst>
                    <a:ext uri="{FF2B5EF4-FFF2-40B4-BE49-F238E27FC236}">
                      <a16:creationId xmlns:a16="http://schemas.microsoft.com/office/drawing/2014/main" id="{EA95D848-5A46-E9F5-5074-17B5CC726A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93564" flipH="1">
                  <a:off x="13875168" y="16543878"/>
                  <a:ext cx="441748" cy="749441"/>
                </a:xfrm>
                <a:prstGeom prst="rect">
                  <a:avLst/>
                </a:prstGeom>
              </p:spPr>
            </p:pic>
            <p:pic>
              <p:nvPicPr>
                <p:cNvPr id="1070" name="Graphic 1069" descr="Seaweed with solid fill">
                  <a:extLst>
                    <a:ext uri="{FF2B5EF4-FFF2-40B4-BE49-F238E27FC236}">
                      <a16:creationId xmlns:a16="http://schemas.microsoft.com/office/drawing/2014/main" id="{1FCDFE68-1316-2895-B1B9-7D0909335C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70015" flipH="1">
                  <a:off x="12802148" y="16310472"/>
                  <a:ext cx="412074" cy="533818"/>
                </a:xfrm>
                <a:prstGeom prst="rect">
                  <a:avLst/>
                </a:prstGeom>
              </p:spPr>
            </p:pic>
            <p:pic>
              <p:nvPicPr>
                <p:cNvPr id="1071" name="Graphic 1070" descr="Seaweed with solid fill">
                  <a:extLst>
                    <a:ext uri="{FF2B5EF4-FFF2-40B4-BE49-F238E27FC236}">
                      <a16:creationId xmlns:a16="http://schemas.microsoft.com/office/drawing/2014/main" id="{A0DA3EC9-AA33-CF24-85A0-D766E0EA80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456602" flipH="1">
                  <a:off x="13334023" y="16420834"/>
                  <a:ext cx="535164" cy="620021"/>
                </a:xfrm>
                <a:prstGeom prst="rect">
                  <a:avLst/>
                </a:prstGeom>
              </p:spPr>
            </p:pic>
            <p:pic>
              <p:nvPicPr>
                <p:cNvPr id="1072" name="Graphic 1071" descr="Seaweed with solid fill">
                  <a:extLst>
                    <a:ext uri="{FF2B5EF4-FFF2-40B4-BE49-F238E27FC236}">
                      <a16:creationId xmlns:a16="http://schemas.microsoft.com/office/drawing/2014/main" id="{3AE11D2C-DF2E-B450-ED80-457ABF44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52343">
                  <a:off x="13215892" y="16532521"/>
                  <a:ext cx="341384" cy="422459"/>
                </a:xfrm>
                <a:prstGeom prst="rect">
                  <a:avLst/>
                </a:prstGeom>
              </p:spPr>
            </p:pic>
            <p:pic>
              <p:nvPicPr>
                <p:cNvPr id="1073" name="Graphic 1072" descr="Seaweed with solid fill">
                  <a:extLst>
                    <a:ext uri="{FF2B5EF4-FFF2-40B4-BE49-F238E27FC236}">
                      <a16:creationId xmlns:a16="http://schemas.microsoft.com/office/drawing/2014/main" id="{8C1CDED2-146A-AC3B-4790-6A56703770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268440">
                  <a:off x="14054199" y="16787381"/>
                  <a:ext cx="620021" cy="620021"/>
                </a:xfrm>
                <a:prstGeom prst="rect">
                  <a:avLst/>
                </a:prstGeom>
              </p:spPr>
            </p:pic>
            <p:pic>
              <p:nvPicPr>
                <p:cNvPr id="1074" name="Graphic 1073" descr="Seaweed with solid fill">
                  <a:extLst>
                    <a:ext uri="{FF2B5EF4-FFF2-40B4-BE49-F238E27FC236}">
                      <a16:creationId xmlns:a16="http://schemas.microsoft.com/office/drawing/2014/main" id="{5FD85B12-EF52-AC77-29D9-E6568E122C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2281027" y="16190662"/>
                  <a:ext cx="422459" cy="422459"/>
                </a:xfrm>
                <a:prstGeom prst="rect">
                  <a:avLst/>
                </a:prstGeom>
              </p:spPr>
            </p:pic>
            <p:pic>
              <p:nvPicPr>
                <p:cNvPr id="1075" name="Graphic 1074" descr="Seaweed with solid fill">
                  <a:extLst>
                    <a:ext uri="{FF2B5EF4-FFF2-40B4-BE49-F238E27FC236}">
                      <a16:creationId xmlns:a16="http://schemas.microsoft.com/office/drawing/2014/main" id="{0939468D-C690-C7F9-1B65-61281291D4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06701">
                  <a:off x="11402154" y="15880652"/>
                  <a:ext cx="620021" cy="620021"/>
                </a:xfrm>
                <a:prstGeom prst="rect">
                  <a:avLst/>
                </a:prstGeom>
              </p:spPr>
            </p:pic>
            <p:pic>
              <p:nvPicPr>
                <p:cNvPr id="1076" name="Graphic 1075" descr="Seaweed with solid fill">
                  <a:extLst>
                    <a:ext uri="{FF2B5EF4-FFF2-40B4-BE49-F238E27FC236}">
                      <a16:creationId xmlns:a16="http://schemas.microsoft.com/office/drawing/2014/main" id="{9216D1C9-0105-875F-EE34-5B310DC53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16097">
                  <a:off x="12596487" y="16199504"/>
                  <a:ext cx="620021" cy="620021"/>
                </a:xfrm>
                <a:prstGeom prst="rect">
                  <a:avLst/>
                </a:prstGeom>
              </p:spPr>
            </p:pic>
            <p:pic>
              <p:nvPicPr>
                <p:cNvPr id="1077" name="Graphic 1076" descr="Seaweed with solid fill">
                  <a:extLst>
                    <a:ext uri="{FF2B5EF4-FFF2-40B4-BE49-F238E27FC236}">
                      <a16:creationId xmlns:a16="http://schemas.microsoft.com/office/drawing/2014/main" id="{FEC178F4-24DC-D97C-8D33-6265C89191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417672" flipH="1">
                  <a:off x="10719806" y="15889566"/>
                  <a:ext cx="412074" cy="533818"/>
                </a:xfrm>
                <a:prstGeom prst="rect">
                  <a:avLst/>
                </a:prstGeom>
              </p:spPr>
            </p:pic>
            <p:pic>
              <p:nvPicPr>
                <p:cNvPr id="1078" name="Graphic 1077" descr="Seaweed with solid fill">
                  <a:extLst>
                    <a:ext uri="{FF2B5EF4-FFF2-40B4-BE49-F238E27FC236}">
                      <a16:creationId xmlns:a16="http://schemas.microsoft.com/office/drawing/2014/main" id="{73151AC9-59B3-C318-18EA-F8177B9DAF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04259">
                  <a:off x="11161458" y="15836279"/>
                  <a:ext cx="521149" cy="620021"/>
                </a:xfrm>
                <a:prstGeom prst="rect">
                  <a:avLst/>
                </a:prstGeom>
              </p:spPr>
            </p:pic>
            <p:pic>
              <p:nvPicPr>
                <p:cNvPr id="1079" name="Graphic 1078" descr="Seaweed with solid fill">
                  <a:extLst>
                    <a:ext uri="{FF2B5EF4-FFF2-40B4-BE49-F238E27FC236}">
                      <a16:creationId xmlns:a16="http://schemas.microsoft.com/office/drawing/2014/main" id="{9CE67467-AB69-4F60-48E6-F1CE85C8C3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79741" y="15992323"/>
                  <a:ext cx="341384" cy="422459"/>
                </a:xfrm>
                <a:prstGeom prst="rect">
                  <a:avLst/>
                </a:prstGeom>
              </p:spPr>
            </p:pic>
            <p:pic>
              <p:nvPicPr>
                <p:cNvPr id="1080" name="Graphic 1079" descr="Seaweed with solid fill">
                  <a:extLst>
                    <a:ext uri="{FF2B5EF4-FFF2-40B4-BE49-F238E27FC236}">
                      <a16:creationId xmlns:a16="http://schemas.microsoft.com/office/drawing/2014/main" id="{81720628-3E4A-E25B-FCDB-5CDA1032DC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16097">
                  <a:off x="11959315" y="16029687"/>
                  <a:ext cx="620021" cy="620021"/>
                </a:xfrm>
                <a:prstGeom prst="rect">
                  <a:avLst/>
                </a:prstGeom>
              </p:spPr>
            </p:pic>
            <p:pic>
              <p:nvPicPr>
                <p:cNvPr id="1081" name="Graphic 1080" descr="Seaweed with solid fill">
                  <a:extLst>
                    <a:ext uri="{FF2B5EF4-FFF2-40B4-BE49-F238E27FC236}">
                      <a16:creationId xmlns:a16="http://schemas.microsoft.com/office/drawing/2014/main" id="{083C597B-972A-9D27-E36B-B64EB2892C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52343" flipH="1">
                  <a:off x="14275954" y="17032735"/>
                  <a:ext cx="422459" cy="422459"/>
                </a:xfrm>
                <a:prstGeom prst="rect">
                  <a:avLst/>
                </a:prstGeom>
              </p:spPr>
            </p:pic>
            <p:pic>
              <p:nvPicPr>
                <p:cNvPr id="1082" name="Graphic 1081" descr="Seaweed with solid fill">
                  <a:extLst>
                    <a:ext uri="{FF2B5EF4-FFF2-40B4-BE49-F238E27FC236}">
                      <a16:creationId xmlns:a16="http://schemas.microsoft.com/office/drawing/2014/main" id="{CA01ABDB-01C7-B039-A1AF-127EFC1F65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59044">
                  <a:off x="13554272" y="16561608"/>
                  <a:ext cx="620021" cy="620021"/>
                </a:xfrm>
                <a:prstGeom prst="rect">
                  <a:avLst/>
                </a:prstGeom>
              </p:spPr>
            </p:pic>
            <p:pic>
              <p:nvPicPr>
                <p:cNvPr id="1083" name="Graphic 1082" descr="Seaweed with solid fill">
                  <a:extLst>
                    <a:ext uri="{FF2B5EF4-FFF2-40B4-BE49-F238E27FC236}">
                      <a16:creationId xmlns:a16="http://schemas.microsoft.com/office/drawing/2014/main" id="{8DE928FB-78EA-C0FD-C602-9B38940EE9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70015">
                  <a:off x="12976224" y="16301348"/>
                  <a:ext cx="620021" cy="620021"/>
                </a:xfrm>
                <a:prstGeom prst="rect">
                  <a:avLst/>
                </a:prstGeom>
              </p:spPr>
            </p:pic>
            <p:pic>
              <p:nvPicPr>
                <p:cNvPr id="1084" name="Graphic 1083" descr="Seaweed with solid fill">
                  <a:extLst>
                    <a:ext uri="{FF2B5EF4-FFF2-40B4-BE49-F238E27FC236}">
                      <a16:creationId xmlns:a16="http://schemas.microsoft.com/office/drawing/2014/main" id="{D36C723D-95C0-8B1B-4B11-8ACE8BCF59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93564" flipH="1">
                  <a:off x="13875167" y="16543877"/>
                  <a:ext cx="441748" cy="749441"/>
                </a:xfrm>
                <a:prstGeom prst="rect">
                  <a:avLst/>
                </a:prstGeom>
              </p:spPr>
            </p:pic>
            <p:pic>
              <p:nvPicPr>
                <p:cNvPr id="1085" name="Graphic 1084" descr="Seaweed with solid fill">
                  <a:extLst>
                    <a:ext uri="{FF2B5EF4-FFF2-40B4-BE49-F238E27FC236}">
                      <a16:creationId xmlns:a16="http://schemas.microsoft.com/office/drawing/2014/main" id="{5F88414D-18A4-3E34-1C79-D210E2D67D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70015">
                  <a:off x="12990511" y="16370139"/>
                  <a:ext cx="377259" cy="533818"/>
                </a:xfrm>
                <a:prstGeom prst="rect">
                  <a:avLst/>
                </a:prstGeom>
              </p:spPr>
            </p:pic>
            <p:pic>
              <p:nvPicPr>
                <p:cNvPr id="1086" name="Graphic 1085" descr="Seaweed with solid fill">
                  <a:extLst>
                    <a:ext uri="{FF2B5EF4-FFF2-40B4-BE49-F238E27FC236}">
                      <a16:creationId xmlns:a16="http://schemas.microsoft.com/office/drawing/2014/main" id="{0452C8B4-F1A2-62AA-7357-E15F8CC7E4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456602" flipH="1">
                  <a:off x="13334022" y="16420833"/>
                  <a:ext cx="535164" cy="620021"/>
                </a:xfrm>
                <a:prstGeom prst="rect">
                  <a:avLst/>
                </a:prstGeom>
              </p:spPr>
            </p:pic>
            <p:pic>
              <p:nvPicPr>
                <p:cNvPr id="1087" name="Graphic 1086" descr="Seaweed with solid fill">
                  <a:extLst>
                    <a:ext uri="{FF2B5EF4-FFF2-40B4-BE49-F238E27FC236}">
                      <a16:creationId xmlns:a16="http://schemas.microsoft.com/office/drawing/2014/main" id="{92F087BF-FDA7-6B9D-E0A9-5AEA82D27B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52343">
                  <a:off x="13215891" y="16532520"/>
                  <a:ext cx="341384" cy="422459"/>
                </a:xfrm>
                <a:prstGeom prst="rect">
                  <a:avLst/>
                </a:prstGeom>
              </p:spPr>
            </p:pic>
            <p:pic>
              <p:nvPicPr>
                <p:cNvPr id="1088" name="Graphic 1087" descr="Fish with solid fill">
                  <a:extLst>
                    <a:ext uri="{FF2B5EF4-FFF2-40B4-BE49-F238E27FC236}">
                      <a16:creationId xmlns:a16="http://schemas.microsoft.com/office/drawing/2014/main" id="{8F22D5D6-E30E-A846-5279-F7316B3ED9F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018695" y="15935475"/>
                  <a:ext cx="384360" cy="384360"/>
                </a:xfrm>
                <a:prstGeom prst="rect">
                  <a:avLst/>
                </a:prstGeom>
              </p:spPr>
            </p:pic>
            <p:pic>
              <p:nvPicPr>
                <p:cNvPr id="1089" name="Graphic 1088" descr="Fish with solid fill">
                  <a:extLst>
                    <a:ext uri="{FF2B5EF4-FFF2-40B4-BE49-F238E27FC236}">
                      <a16:creationId xmlns:a16="http://schemas.microsoft.com/office/drawing/2014/main" id="{9E406DAD-81CC-6374-414A-0156EF52CE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155268" y="16798121"/>
                  <a:ext cx="384360" cy="384360"/>
                </a:xfrm>
                <a:prstGeom prst="rect">
                  <a:avLst/>
                </a:prstGeom>
              </p:spPr>
            </p:pic>
            <p:pic>
              <p:nvPicPr>
                <p:cNvPr id="1090" name="Graphic 1089" descr="Fish with solid fill">
                  <a:extLst>
                    <a:ext uri="{FF2B5EF4-FFF2-40B4-BE49-F238E27FC236}">
                      <a16:creationId xmlns:a16="http://schemas.microsoft.com/office/drawing/2014/main" id="{CAFD1E23-E4A7-3935-A98C-1EADC7FE6A6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2509721" y="16248038"/>
                  <a:ext cx="378253" cy="292636"/>
                </a:xfrm>
                <a:prstGeom prst="rect">
                  <a:avLst/>
                </a:prstGeom>
              </p:spPr>
            </p:pic>
            <p:pic>
              <p:nvPicPr>
                <p:cNvPr id="1091" name="Graphic 1090" descr="Seaweed with solid fill">
                  <a:extLst>
                    <a:ext uri="{FF2B5EF4-FFF2-40B4-BE49-F238E27FC236}">
                      <a16:creationId xmlns:a16="http://schemas.microsoft.com/office/drawing/2014/main" id="{768B9DC7-440F-1541-09E9-B7409F9353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416097" flipH="1">
                  <a:off x="12346331" y="16236566"/>
                  <a:ext cx="465326" cy="465326"/>
                </a:xfrm>
                <a:prstGeom prst="rect">
                  <a:avLst/>
                </a:prstGeom>
              </p:spPr>
            </p:pic>
            <p:pic>
              <p:nvPicPr>
                <p:cNvPr id="1092" name="Graphic 1091" descr="Seaweed with solid fill">
                  <a:extLst>
                    <a:ext uri="{FF2B5EF4-FFF2-40B4-BE49-F238E27FC236}">
                      <a16:creationId xmlns:a16="http://schemas.microsoft.com/office/drawing/2014/main" id="{0386B149-FE01-8444-930F-74D8585439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441221" flipH="1">
                  <a:off x="11762787" y="15805909"/>
                  <a:ext cx="441748" cy="749441"/>
                </a:xfrm>
                <a:prstGeom prst="rect">
                  <a:avLst/>
                </a:prstGeom>
              </p:spPr>
            </p:pic>
            <p:pic>
              <p:nvPicPr>
                <p:cNvPr id="1093" name="Graphic 1092" descr="Snail with solid fill">
                  <a:extLst>
                    <a:ext uri="{FF2B5EF4-FFF2-40B4-BE49-F238E27FC236}">
                      <a16:creationId xmlns:a16="http://schemas.microsoft.com/office/drawing/2014/main" id="{86890FEE-7AB0-AA73-3E7D-0D803C40DEA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0915948" y="16254134"/>
                  <a:ext cx="159119" cy="180690"/>
                </a:xfrm>
                <a:prstGeom prst="rect">
                  <a:avLst/>
                </a:prstGeom>
              </p:spPr>
            </p:pic>
            <p:pic>
              <p:nvPicPr>
                <p:cNvPr id="1094" name="Graphic 1093" descr="Snail with solid fill">
                  <a:extLst>
                    <a:ext uri="{FF2B5EF4-FFF2-40B4-BE49-F238E27FC236}">
                      <a16:creationId xmlns:a16="http://schemas.microsoft.com/office/drawing/2014/main" id="{E763DAA5-2461-B3C8-AC1F-81239F5980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281318" flipH="1">
                  <a:off x="13555641" y="16669086"/>
                  <a:ext cx="159119" cy="180690"/>
                </a:xfrm>
                <a:prstGeom prst="rect">
                  <a:avLst/>
                </a:prstGeom>
              </p:spPr>
            </p:pic>
            <p:pic>
              <p:nvPicPr>
                <p:cNvPr id="1095" name="Graphic 1094" descr="Seaweed with solid fill">
                  <a:extLst>
                    <a:ext uri="{FF2B5EF4-FFF2-40B4-BE49-F238E27FC236}">
                      <a16:creationId xmlns:a16="http://schemas.microsoft.com/office/drawing/2014/main" id="{1EBE5781-2547-1670-6621-03366AB88E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268440">
                  <a:off x="14054198" y="16787380"/>
                  <a:ext cx="620021" cy="620021"/>
                </a:xfrm>
                <a:prstGeom prst="rect">
                  <a:avLst/>
                </a:prstGeom>
              </p:spPr>
            </p:pic>
            <p:pic>
              <p:nvPicPr>
                <p:cNvPr id="1096" name="Graphic 1095" descr="Seaweed with solid fill">
                  <a:extLst>
                    <a:ext uri="{FF2B5EF4-FFF2-40B4-BE49-F238E27FC236}">
                      <a16:creationId xmlns:a16="http://schemas.microsoft.com/office/drawing/2014/main" id="{6E581FEA-E4FC-3102-C764-0DA7D3EA77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268440">
                  <a:off x="14377683" y="17085467"/>
                  <a:ext cx="489020" cy="465326"/>
                </a:xfrm>
                <a:prstGeom prst="rect">
                  <a:avLst/>
                </a:prstGeom>
              </p:spPr>
            </p:pic>
          </p:grpSp>
        </p:grpSp>
        <p:cxnSp>
          <p:nvCxnSpPr>
            <p:cNvPr id="26" name="Straight Arrow Connector 25">
              <a:extLst>
                <a:ext uri="{FF2B5EF4-FFF2-40B4-BE49-F238E27FC236}">
                  <a16:creationId xmlns:a16="http://schemas.microsoft.com/office/drawing/2014/main" id="{D2588C8D-9281-6126-D616-344B9A89DB23}"/>
                </a:ext>
              </a:extLst>
            </p:cNvPr>
            <p:cNvCxnSpPr>
              <a:cxnSpLocks/>
            </p:cNvCxnSpPr>
            <p:nvPr/>
          </p:nvCxnSpPr>
          <p:spPr>
            <a:xfrm>
              <a:off x="4845460" y="5537711"/>
              <a:ext cx="4546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A388FE9-36BC-603C-FF68-7C4486133E5E}"/>
                </a:ext>
              </a:extLst>
            </p:cNvPr>
            <p:cNvCxnSpPr>
              <a:cxnSpLocks/>
            </p:cNvCxnSpPr>
            <p:nvPr/>
          </p:nvCxnSpPr>
          <p:spPr>
            <a:xfrm flipV="1">
              <a:off x="4436830" y="5483983"/>
              <a:ext cx="0" cy="410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AF92BC5-D622-85B4-812A-F8E6900CD9B6}"/>
                </a:ext>
              </a:extLst>
            </p:cNvPr>
            <p:cNvCxnSpPr>
              <a:cxnSpLocks/>
            </p:cNvCxnSpPr>
            <p:nvPr/>
          </p:nvCxnSpPr>
          <p:spPr>
            <a:xfrm>
              <a:off x="7329137" y="6148544"/>
              <a:ext cx="526562" cy="1074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37" name="Straight Arrow Connector 1336">
            <a:extLst>
              <a:ext uri="{FF2B5EF4-FFF2-40B4-BE49-F238E27FC236}">
                <a16:creationId xmlns:a16="http://schemas.microsoft.com/office/drawing/2014/main" id="{FB3FCC32-99FF-E065-D2A6-4C176BF3E85B}"/>
              </a:ext>
            </a:extLst>
          </p:cNvPr>
          <p:cNvCxnSpPr>
            <a:cxnSpLocks/>
          </p:cNvCxnSpPr>
          <p:nvPr/>
        </p:nvCxnSpPr>
        <p:spPr>
          <a:xfrm>
            <a:off x="9695601" y="5760569"/>
            <a:ext cx="6631" cy="652711"/>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8" name="Left Brace 1337">
            <a:extLst>
              <a:ext uri="{FF2B5EF4-FFF2-40B4-BE49-F238E27FC236}">
                <a16:creationId xmlns:a16="http://schemas.microsoft.com/office/drawing/2014/main" id="{407DFD8D-EB5B-1446-3132-F845C9D82B48}"/>
              </a:ext>
            </a:extLst>
          </p:cNvPr>
          <p:cNvSpPr/>
          <p:nvPr/>
        </p:nvSpPr>
        <p:spPr>
          <a:xfrm rot="5400000">
            <a:off x="7583889" y="3542710"/>
            <a:ext cx="369276" cy="379959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9" name="TextBox 1338">
            <a:extLst>
              <a:ext uri="{FF2B5EF4-FFF2-40B4-BE49-F238E27FC236}">
                <a16:creationId xmlns:a16="http://schemas.microsoft.com/office/drawing/2014/main" id="{B9C2CC2F-832E-37C1-8DC1-DC2A14CCBA80}"/>
              </a:ext>
            </a:extLst>
          </p:cNvPr>
          <p:cNvSpPr txBox="1"/>
          <p:nvPr/>
        </p:nvSpPr>
        <p:spPr>
          <a:xfrm>
            <a:off x="7269986" y="4949045"/>
            <a:ext cx="997584" cy="369332"/>
          </a:xfrm>
          <a:prstGeom prst="rect">
            <a:avLst/>
          </a:prstGeom>
          <a:noFill/>
        </p:spPr>
        <p:txBody>
          <a:bodyPr wrap="square" rtlCol="0">
            <a:spAutoFit/>
          </a:bodyPr>
          <a:lstStyle/>
          <a:p>
            <a:r>
              <a:rPr lang="en-US" dirty="0"/>
              <a:t>distance</a:t>
            </a:r>
          </a:p>
        </p:txBody>
      </p:sp>
      <p:sp>
        <p:nvSpPr>
          <p:cNvPr id="1341" name="TextBox 1340">
            <a:extLst>
              <a:ext uri="{FF2B5EF4-FFF2-40B4-BE49-F238E27FC236}">
                <a16:creationId xmlns:a16="http://schemas.microsoft.com/office/drawing/2014/main" id="{2A222452-54F8-C0A1-A65C-BE2E678B6E56}"/>
              </a:ext>
            </a:extLst>
          </p:cNvPr>
          <p:cNvSpPr txBox="1"/>
          <p:nvPr/>
        </p:nvSpPr>
        <p:spPr>
          <a:xfrm>
            <a:off x="9773912" y="5843081"/>
            <a:ext cx="1263259" cy="369332"/>
          </a:xfrm>
          <a:prstGeom prst="rect">
            <a:avLst/>
          </a:prstGeom>
          <a:noFill/>
        </p:spPr>
        <p:txBody>
          <a:bodyPr wrap="square" rtlCol="0">
            <a:spAutoFit/>
          </a:bodyPr>
          <a:lstStyle/>
          <a:p>
            <a:r>
              <a:rPr lang="en-US" dirty="0"/>
              <a:t>elevation</a:t>
            </a:r>
          </a:p>
        </p:txBody>
      </p:sp>
      <p:sp>
        <p:nvSpPr>
          <p:cNvPr id="1342" name="TextBox 1341">
            <a:extLst>
              <a:ext uri="{FF2B5EF4-FFF2-40B4-BE49-F238E27FC236}">
                <a16:creationId xmlns:a16="http://schemas.microsoft.com/office/drawing/2014/main" id="{02CDBA5F-2D9F-E9C0-5560-9258CD78DBFE}"/>
              </a:ext>
            </a:extLst>
          </p:cNvPr>
          <p:cNvSpPr txBox="1"/>
          <p:nvPr/>
        </p:nvSpPr>
        <p:spPr>
          <a:xfrm>
            <a:off x="1594676" y="5597376"/>
            <a:ext cx="3220152" cy="830997"/>
          </a:xfrm>
          <a:prstGeom prst="rect">
            <a:avLst/>
          </a:prstGeom>
          <a:noFill/>
        </p:spPr>
        <p:txBody>
          <a:bodyPr wrap="square" rtlCol="0">
            <a:spAutoFit/>
          </a:bodyPr>
          <a:lstStyle/>
          <a:p>
            <a:pPr algn="ctr"/>
            <a:r>
              <a:rPr lang="en-US" sz="2400" b="1" dirty="0"/>
              <a:t>Susceptibility to River Reversals: </a:t>
            </a:r>
          </a:p>
        </p:txBody>
      </p:sp>
    </p:spTree>
    <p:extLst>
      <p:ext uri="{BB962C8B-B14F-4D97-AF65-F5344CB8AC3E}">
        <p14:creationId xmlns:p14="http://schemas.microsoft.com/office/powerpoint/2010/main" val="41077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8"/>
                                        </p:tgtEl>
                                        <p:attrNameLst>
                                          <p:attrName>style.visibility</p:attrName>
                                        </p:attrNameLst>
                                      </p:cBhvr>
                                      <p:to>
                                        <p:strVal val="visible"/>
                                      </p:to>
                                    </p:set>
                                    <p:animEffect transition="in" filter="fade">
                                      <p:cBhvr>
                                        <p:cTn id="7" dur="500"/>
                                        <p:tgtEl>
                                          <p:spTgt spid="1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fade">
                                      <p:cBhvr>
                                        <p:cTn id="10" dur="500"/>
                                        <p:tgtEl>
                                          <p:spTgt spid="1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41"/>
                                        </p:tgtEl>
                                        <p:attrNameLst>
                                          <p:attrName>style.visibility</p:attrName>
                                        </p:attrNameLst>
                                      </p:cBhvr>
                                      <p:to>
                                        <p:strVal val="visible"/>
                                      </p:to>
                                    </p:set>
                                    <p:animEffect transition="in" filter="fade">
                                      <p:cBhvr>
                                        <p:cTn id="13" dur="500"/>
                                        <p:tgtEl>
                                          <p:spTgt spid="1341"/>
                                        </p:tgtEl>
                                      </p:cBhvr>
                                    </p:animEffect>
                                  </p:childTnLst>
                                </p:cTn>
                              </p:par>
                              <p:par>
                                <p:cTn id="14" presetID="10" presetClass="entr" presetSubtype="0" fill="hold" nodeType="withEffect">
                                  <p:stCondLst>
                                    <p:cond delay="0"/>
                                  </p:stCondLst>
                                  <p:childTnLst>
                                    <p:set>
                                      <p:cBhvr>
                                        <p:cTn id="15" dur="1" fill="hold">
                                          <p:stCondLst>
                                            <p:cond delay="0"/>
                                          </p:stCondLst>
                                        </p:cTn>
                                        <p:tgtEl>
                                          <p:spTgt spid="1337"/>
                                        </p:tgtEl>
                                        <p:attrNameLst>
                                          <p:attrName>style.visibility</p:attrName>
                                        </p:attrNameLst>
                                      </p:cBhvr>
                                      <p:to>
                                        <p:strVal val="visible"/>
                                      </p:to>
                                    </p:set>
                                    <p:animEffect transition="in" filter="fade">
                                      <p:cBhvr>
                                        <p:cTn id="16" dur="500"/>
                                        <p:tgtEl>
                                          <p:spTgt spid="13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 grpId="0" animBg="1"/>
      <p:bldP spid="1339" grpId="0"/>
      <p:bldP spid="1341" grpId="0"/>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13346</TotalTime>
  <Words>2745</Words>
  <Application>Microsoft Office PowerPoint</Application>
  <PresentationFormat>Widescreen</PresentationFormat>
  <Paragraphs>262</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Symbol</vt:lpstr>
      <vt:lpstr>Wingdings</vt:lpstr>
      <vt:lpstr>Office Theme</vt:lpstr>
      <vt:lpstr>RIVER REVERSALS AND THE METABOLIC REGIMES OF FLORIDA’S SPRINGS</vt:lpstr>
      <vt:lpstr>PowerPoint Presentation</vt:lpstr>
      <vt:lpstr>PowerPoint Presentation</vt:lpstr>
      <vt:lpstr>Welcome to North Florida’s Springs</vt:lpstr>
      <vt:lpstr>…but they don’t all look like that…</vt:lpstr>
      <vt:lpstr>…and they have site-specific flow regimes…</vt:lpstr>
      <vt:lpstr>PowerPoint Presentation</vt:lpstr>
      <vt:lpstr>Spring-runs do not experience bed scour during floods.</vt:lpstr>
      <vt:lpstr>PowerPoint Presentation</vt:lpstr>
      <vt:lpstr>I sought an improved understanding of spring metabolic regimes across a gradient of flow impacts. </vt:lpstr>
      <vt:lpstr>Methods: Study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and as such, disturbance is a key factor in spring-run regime and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and st</dc:title>
  <dc:creator>Howley,Samantha T</dc:creator>
  <cp:lastModifiedBy>Cromwell, Lindsey N. Aman</cp:lastModifiedBy>
  <cp:revision>128</cp:revision>
  <dcterms:created xsi:type="dcterms:W3CDTF">2023-10-02T17:18:03Z</dcterms:created>
  <dcterms:modified xsi:type="dcterms:W3CDTF">2024-05-30T13:15:27Z</dcterms:modified>
</cp:coreProperties>
</file>